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sldIdLst>
    <p:sldId id="256" r:id="rId2"/>
    <p:sldId id="257" r:id="rId3"/>
    <p:sldId id="259" r:id="rId4"/>
    <p:sldId id="258" r:id="rId5"/>
    <p:sldId id="260" r:id="rId6"/>
    <p:sldId id="261" r:id="rId7"/>
    <p:sldId id="262" r:id="rId8"/>
    <p:sldId id="263" r:id="rId9"/>
    <p:sldId id="264" r:id="rId10"/>
    <p:sldId id="265" r:id="rId11"/>
    <p:sldId id="269" r:id="rId12"/>
    <p:sldId id="266"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B1B"/>
    <a:srgbClr val="131313"/>
    <a:srgbClr val="212121"/>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p:scale>
          <a:sx n="75" d="100"/>
          <a:sy n="75" d="100"/>
        </p:scale>
        <p:origin x="642"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2D59F5B-F280-4C99-9831-ABE58811C961}"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4162740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2D59F5B-F280-4C99-9831-ABE58811C961}"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2053645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2D59F5B-F280-4C99-9831-ABE58811C961}"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2266717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2D59F5B-F280-4C99-9831-ABE58811C961}"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ED62D-B79E-478E-95A2-6E265CEE2DA4}"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65638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2D59F5B-F280-4C99-9831-ABE58811C961}"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173292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92D59F5B-F280-4C99-9831-ABE58811C961}"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1900536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92D59F5B-F280-4C99-9831-ABE58811C961}"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1395917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D59F5B-F280-4C99-9831-ABE58811C961}"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1459037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D59F5B-F280-4C99-9831-ABE58811C961}"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109298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2D59F5B-F280-4C99-9831-ABE58811C961}"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266252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2D59F5B-F280-4C99-9831-ABE58811C961}"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3007906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2D59F5B-F280-4C99-9831-ABE58811C961}"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1984276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2D59F5B-F280-4C99-9831-ABE58811C961}"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4098678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2D59F5B-F280-4C99-9831-ABE58811C961}"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71464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D59F5B-F280-4C99-9831-ABE58811C961}"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3043284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2D59F5B-F280-4C99-9831-ABE58811C961}"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724896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2D59F5B-F280-4C99-9831-ABE58811C961}"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5ED62D-B79E-478E-95A2-6E265CEE2DA4}" type="slidenum">
              <a:rPr lang="en-US" smtClean="0"/>
              <a:t>‹#›</a:t>
            </a:fld>
            <a:endParaRPr lang="en-US"/>
          </a:p>
        </p:txBody>
      </p:sp>
    </p:spTree>
    <p:extLst>
      <p:ext uri="{BB962C8B-B14F-4D97-AF65-F5344CB8AC3E}">
        <p14:creationId xmlns:p14="http://schemas.microsoft.com/office/powerpoint/2010/main" val="289525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2D59F5B-F280-4C99-9831-ABE58811C961}" type="datetimeFigureOut">
              <a:rPr lang="en-US" smtClean="0"/>
              <a:t>3/20/2024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25ED62D-B79E-478E-95A2-6E265CEE2DA4}" type="slidenum">
              <a:rPr lang="en-US" smtClean="0"/>
              <a:t>‹#›</a:t>
            </a:fld>
            <a:endParaRPr lang="en-US"/>
          </a:p>
        </p:txBody>
      </p:sp>
    </p:spTree>
    <p:extLst>
      <p:ext uri="{BB962C8B-B14F-4D97-AF65-F5344CB8AC3E}">
        <p14:creationId xmlns:p14="http://schemas.microsoft.com/office/powerpoint/2010/main" val="452556321"/>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pic>
        <p:nvPicPr>
          <p:cNvPr id="1026" name="Picture 2" descr="The Perils of Relying on the Wrong Clause—Grounding the Ministerial  Exception at the Supreme Court | Ira C. Lupu | Verdict | Legal Analysis and  Commentary from Just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05916" y="1048871"/>
            <a:ext cx="8459108" cy="868588"/>
          </a:xfrm>
        </p:spPr>
        <p:txBody>
          <a:bodyPr>
            <a:normAutofit fontScale="90000"/>
          </a:bodyPr>
          <a:lstStyle/>
          <a:p>
            <a:pPr algn="l"/>
            <a:r>
              <a:rPr lang="en-US" dirty="0" smtClean="0"/>
              <a:t>Legal Clause Analysis (LCA)</a:t>
            </a:r>
            <a:endParaRPr lang="en-US" dirty="0"/>
          </a:p>
        </p:txBody>
      </p:sp>
      <p:sp>
        <p:nvSpPr>
          <p:cNvPr id="3" name="Subtitle 2"/>
          <p:cNvSpPr>
            <a:spLocks noGrp="1"/>
          </p:cNvSpPr>
          <p:nvPr>
            <p:ph type="subTitle" idx="1"/>
          </p:nvPr>
        </p:nvSpPr>
        <p:spPr>
          <a:xfrm>
            <a:off x="805916" y="3946482"/>
            <a:ext cx="5057001" cy="583694"/>
          </a:xfrm>
        </p:spPr>
        <p:txBody>
          <a:bodyPr/>
          <a:lstStyle/>
          <a:p>
            <a:pPr algn="l"/>
            <a:r>
              <a:rPr lang="en-US" dirty="0" smtClean="0"/>
              <a:t>Vishwa Ranjan</a:t>
            </a:r>
            <a:endParaRPr lang="en-US" dirty="0"/>
          </a:p>
        </p:txBody>
      </p:sp>
      <p:sp>
        <p:nvSpPr>
          <p:cNvPr id="6" name="Title 1"/>
          <p:cNvSpPr txBox="1">
            <a:spLocks/>
          </p:cNvSpPr>
          <p:nvPr/>
        </p:nvSpPr>
        <p:spPr>
          <a:xfrm>
            <a:off x="805916" y="1917459"/>
            <a:ext cx="8459108" cy="868588"/>
          </a:xfrm>
          <a:prstGeom prst="rect">
            <a:avLst/>
          </a:prstGeom>
          <a:effectLst>
            <a:outerShdw blurRad="25400" dir="17880000">
              <a:srgbClr val="000000">
                <a:alpha val="46000"/>
              </a:srgbClr>
            </a:outerShdw>
          </a:effectLst>
        </p:spPr>
        <p:txBody>
          <a:bodyPr vert="horz" lIns="91440" tIns="45720" rIns="91440" bIns="45720" rtlCol="0" anchor="b">
            <a:normAutofit fontScale="97500" lnSpcReduction="10000"/>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smtClean="0"/>
              <a:t>In Distributed Computing</a:t>
            </a:r>
            <a:endParaRPr lang="en-US" dirty="0"/>
          </a:p>
        </p:txBody>
      </p:sp>
    </p:spTree>
    <p:extLst>
      <p:ext uri="{BB962C8B-B14F-4D97-AF65-F5344CB8AC3E}">
        <p14:creationId xmlns:p14="http://schemas.microsoft.com/office/powerpoint/2010/main" val="1435113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218" y="132230"/>
            <a:ext cx="10353762" cy="299570"/>
          </a:xfrm>
        </p:spPr>
        <p:txBody>
          <a:bodyPr>
            <a:noAutofit/>
          </a:bodyPr>
          <a:lstStyle/>
          <a:p>
            <a:r>
              <a:rPr lang="en-US" sz="2800" dirty="0" smtClean="0"/>
              <a:t>Design and Architecture Contd..</a:t>
            </a:r>
            <a:endParaRPr lang="en-US" sz="2800" dirty="0"/>
          </a:p>
        </p:txBody>
      </p:sp>
      <p:sp>
        <p:nvSpPr>
          <p:cNvPr id="4" name="AutoShape 2" descr="data:image/png;base64,iVBORw0KGgoAAAANSUhEUgAAELwAAA3sCAYAAAAB5mlXAAAAAXNSR0IArs4c6QAATBZ0RVh0bXhmaWxlACUzQ214R3JhcGhNb2RlbCUzRSUzQ3Jvb3QlM0UlM0NteENlbGwlMjBpZCUzRCUyMjAlMjIlMkYlM0UlM0NteENlbGwlMjBpZCUzRCUyMjElMjIlMjBwYXJlbnQlM0QlMjIwJTIyJTJGJTNFJTNDbXhDZWxsJTIwaWQlM0QlMjIyJTIyJTIwdmFsdWUlM0QlMjJXb3Jkc2Vuc2ElMjBGVFAlMjBTZXJ2ZXIlMjIlMjBzdHlsZSUzRCUyMnJvdW5kZWQlM0QwJTNCd2hpdGVTcGFjZSUzRHdyYXAlM0JodG1sJTNEMSUzQiUyMiUyMHZlcnRleCUzRCUyMjElMjIlMjBwYXJlbnQlM0QlMjIxJTIyJTNFJTNDbXhHZW9tZXRyeSUyMHglM0QlMjI4MCUyMiUyMHklM0QlMjI1MCUyMiUyMHdpZHRoJTNEJTIyNjMwJTIyJTIwaGVpZ2h0JTNEJTIyNjAlMjIlMjBhcyUzRCUyMmdlb21ldHJ5JTIyJTJGJTNFJTNDJTJGbXhDZWxsJTNFJTNDbXhDZWxsJTIwaWQlM0QlMjIzJTIyJTIwdmFsdWUlM0QlMjJFQlglMjA1JTIyJTIwc3R5bGUlM0QlMjJyb3VuZGVkJTNEMCUzQndoaXRlU3BhY2UlM0R3cmFwJTNCaHRtbCUzRDElM0IlMjIlMjB2ZXJ0ZXglM0QlMjIxJTIyJTIwcGFyZW50JTNEJTIyMSUyMiUzRSUzQ214R2VvbWV0cnklMjB4JTNEJTIyODMwJTIyJTIweSUzRCUyMjUwJTIyJTIwd2lkdGglM0QlMjIxOTAlMjIlMjBoZWlnaHQlM0QlMjI2MCUyMiUyMGFzJTNEJTIyZ2VvbWV0cnklMjIlMkYlM0UlM0MlMkZteENlbGwlM0UlM0NteENlbGwlMjBpZCUzRCUyMjQlMjIlMjB2YWx1ZSUzRCUyMiUyMiUyMHN0eWxlJTNEJTIycm91bmRlZCUzRDAlM0J3aGl0ZVNwYWNlJTNEd3JhcCUzQmh0bWwlM0QxJTNCJTIyJTIwdmVydGV4JTNEJTIyMSUyMiUyMHBhcmVudCUzRCUyMjElMjIlM0UlM0NteEdlb21ldHJ5JTIweCUzRCUyMi0zMCUyMiUyMHklM0QlMjI2MCUyMiUyMHdpZHRoJTNEJTIyMjIwJTIyJTIwaGVpZ2h0JTNEJTIyMTAlMjIlMjBhcyUzRCUyMmdlb21ldHJ5JTIyJTJGJTNFJTNDJTJGbXhDZWxsJTNFJTNDbXhDZWxsJTIwaWQlM0QlMjI1JTIyJTIwdmFsdWUlM0QlMjIlMjIlMjBzdHlsZSUzRCUyMnJvdW5kZWQlM0QwJTNCd2hpdGVTcGFjZSUzRHdyYXAlM0JodG1sJTNEMSUzQiUyMiUyMHZlcnRleCUzRCUyMjElMjIlMjBwYXJlbnQlM0QlMjIxJTIyJTNFJTNDbXhHZW9tZXRyeSUyMHglM0QlMjItMzAlMjIlMjB5JTNEJTIyOTAlMjIlMjB3aWR0aCUzRCUyMjIyMCUyMiUyMGhlaWdodCUzRCUyMjEwJTIyJTIwYXMlM0QlMjJnZW9tZXRyeSUyMiUyRiUzRSUzQyUyRm14Q2VsbCUzRSUzQ214Q2VsbCUyMGlkJTNEJTIyNiUyMiUyMHZhbHVlJTNEJTIyJTIyJTIwc3R5bGUlM0QlMjJyb3VuZGVkJTNEMCUzQndoaXRlU3BhY2UlM0R3cmFwJTNCaHRtbCUzRDElM0IlMjIlMjB2ZXJ0ZXglM0QlMjIxJTIyJTIwcGFyZW50JTNEJTIyMSUyMiUzRSUzQ214R2VvbWV0cnklMjB4JTNEJTIyODAlMjIlMjB5JTNEJTIyMjIwJTIyJTIwd2lkdGglM0QlMjI3MTAlMjIlMjBoZWlnaHQlM0QlMjIxMDAlMjIlMjBhcyUzRCUyMmdlb21ldHJ5JTIyJTJGJTNFJTNDJTJGbXhDZWxsJTNFJTNDbXhDZWxsJTIwaWQlM0QlMjI3JTIyJTIwdmFsdWUlM0QlMjIlMjIlMjBzdHlsZSUzRCUyMnJvdW5kZWQlM0QwJTNCd2hpdGVTcGFjZSUzRHdyYXAlM0JodG1sJTNEMSUzQiUyMiUyMHZlcnRleCUzRCUyMjElMjIlMjBwYXJlbnQlM0QlMjIxJTIyJTNFJTNDbXhHZW9tZXRyeSUyMHglM0QlMjItMzAlMjIlMjB5JTNEJTIyMjMwJTIyJTIwd2lkdGglM0QlMjIyMjAlMjIlMjBoZWlnaHQlM0QlMjIyMCUyMiUyMGFzJTNEJTIyZ2VvbWV0cnklMjIlMkYlM0UlM0MlMkZteENlbGwlM0UlM0NteENlbGwlMjBpZCUzRCUyMjglMjIlMjB2YWx1ZSUzRCUyMiUyMiUyMHN0eWxlJTNEJTIycm91bmRlZCUzRDAlM0J3aGl0ZVNwYWNlJTNEd3JhcCUzQmh0bWwlM0QxJTNCJTIyJTIwdmVydGV4JTNEJTIyMSUyMiUyMHBhcmVudCUzRCUyMjElMjIlM0UlM0NteEdlb21ldHJ5JTIweCUzRCUyMi0zMCUyMiUyMHklM0QlMjIyODAlMjIlMjB3aWR0aCUzRCUyMjIyMCUyMiUyMGhlaWdodCUzRCUyMjIwJTIyJTIwYXMlM0QlMjJnZW9tZXRyeSUyMiUyRiUzRSUzQyUyRm14Q2VsbCUzRSUzQ214Q2VsbCUyMGlkJTNEJTIyOSUyMiUyMHZhbHVlJTNEJTIyRW1haWwlMjBOb3RpZmljYXRpb24lMjZsdCUzQmRpdiUyNmd0JTNCJTI2YW1wJTNCbHQlM0JzZW5kJTIwc3VjY2VzcyUyMG9yJTIwZmF0YWwlMjBkZXRhaWxzJTIwdG8lMjB1c2VyJTIwREwlMjZhbXAlM0JndCUzQiUyNmx0JTNCJTJGZGl2JTI2Z3QlM0IlMjIlMjBzdHlsZSUzRCUyMnJvdW5kZWQlM0QwJTNCd2hpdGVTcGFjZSUzRHdyYXAlM0JodG1sJTNEMSUzQiUyMiUyMHZlcnRleCUzRCUyMjElMjIlMjBwYXJlbnQlM0QlMjIxJTIyJTNFJTNDbXhHZW9tZXRyeSUyMHglM0QlMjIxNjAlMjIlMjB5JTNEJTIyMjQwJTIyJTIwd2lkdGglM0QlMjIxNTAlMjIlMjBoZWlnaHQlM0QlMjI1MCUyMiUyMGFzJTNEJTIyZ2VvbWV0cnklMjIlMkYlM0UlM0MlMkZteENlbGwlM0UlM0NteENlbGwlMjBpZCUzRCUyMjEwJTIyJTIwdmFsdWUlM0QlMjJCYXNoJTIwU2NyaXB0cyUyNmx0JTNCZGl2JTI2Z3QlM0JzdWJtaXQlMjB2YXJpb3VzJTIwam9icyh4bWwlMjBwYXJzZXIpJTI2bHQlM0IlMkZkaXYlMjZndCUzQiUyMiUyMHN0eWxlJTNEJTIycm91bmRlZCUzRDAlM0J3aGl0ZVNwYWNlJTNEd3JhcCUzQmh0bWwlM0QxJTNCJTIyJTIwdmVydGV4JTNEJTIyMSUyMiUyMHBhcmVudCUzRCUyMjElMjIlM0UlM0NteEdlb21ldHJ5JTIweCUzRCUyMjM2MCUyMiUyMHklM0QlMjIyNDAlMjIlMjB3aWR0aCUzRCUyMjE5MCUyMiUyMGhlaWdodCUzRCUyMjYwJTIyJTIwYXMlM0QlMjJnZW9tZXRyeSUyMiUyRiUzRSUzQyUyRm14Q2VsbCUzRSUzQ214Q2VsbCUyMGlkJTNEJTIyMTElMjIlMjB2YWx1ZSUzRCUyMkZpbGUlMjBXYXRjaGVyJTIwYW5kJTIwQ29waWVyJTIyJTIwc3R5bGUlM0QlMjJyb3VuZGVkJTNEMCUzQndoaXRlU3BhY2UlM0R3cmFwJTNCaHRtbCUzRDElM0IlMjIlMjB2ZXJ0ZXglM0QlMjIxJTIyJTIwcGFyZW50JTNEJTIyMSUyMiUzRSUzQ214R2VvbWV0cnklMjB4JTNEJTIyNjEwJTIyJTIweSUzRCUyMjI0Mi41JTIyJTIwd2lkdGglM0QlMjIxNjAlMjIlMjBoZWlnaHQlM0QlMjI0NSUyMiUyMGFzJTNEJTIyZ2VvbWV0cnklMjIlMkYlM0UlM0MlMkZteENlbGwlM0UlM0NteENlbGwlMjBpZCUzRCUyMjEyJTIyJTIwdmFsdWUlM0QlMjIlMjIlMjBzdHlsZSUzRCUyMnJvdW5kZWQlM0QwJTNCd2hpdGVTcGFjZSUzRHdyYXAlM0JodG1sJTNEMSUzQiUyMiUyMHZlcnRleCUzRCUyMjElMjIlMjBwYXJlbnQlM0QlMjIxJTIyJTNFJTNDbXhHZW9tZXRyeSUyMHglM0QlMjIzMzAlMjIlMjB5JTNEJTIyMjUwJTIyJTIwd2lkdGglM0QlMjI2MCUyMiUyMGhlaWdodCUzRCUyMjEwJTIyJTIwYXMlM0QlMjJnZW9tZXRyeSUyMiUyRiUzRSUzQyUyRm14Q2VsbCUzRSUzQ214Q2VsbCUyMGlkJTNEJTIyMTMlMjIlMjB2YWx1ZSUzRCUyMiUyMiUyMHN0eWxlJTNEJTIycm91bmRlZCUzRDAlM0J3aGl0ZVNwYWNlJTNEd3JhcCUzQmh0bWwlM0QxJTNCJTIyJTIwdmVydGV4JTNEJTIyMSUyMiUyMHBhcmVudCUzRCUyMjElMjIlM0UlM0NteEdlb21ldHJ5JTIweCUzRCUyMjMzMCUyMiUyMHklM0QlMjIyODUlMjIlMjB3aWR0aCUzRCUyMjYwJTIyJTIwaGVpZ2h0JTNEJTIyMTAlMjIlMjBhcyUzRCUyMmdlb21ldHJ5JTIyJTJGJTNFJTNDJTJGbXhDZWxsJTNFJTNDbXhDZWxsJTIwaWQlM0QlMjIxNCUyMiUyMHZhbHVlJTNEJTIyRWRnZSUyME5vZGUlMkZHYXRld2F5JTIwbm9kZSUyMiUyMHN0eWxlJTNEJTIyc2hhcGUlM0Rub3RlJTNCd2hpdGVTcGFjZSUzRHdyYXAlM0JodG1sJTNEMSUzQmJhY2tncm91bmRPdXRsaW5lJTNEMSUzQmRhcmtPcGFjaXR5JTNEMC4wNSUzQiUyMiUyMHZlcnRleCUzRCUyMjElMjIlMjBwYXJlbnQlM0QlMjIxJTIyJTNFJTNDbXhHZW9tZXRyeSUyMHglM0QlMjIxMjAlMjIlMjB5JTNEJTIyMTgwJTIyJTIwd2lkdGglM0QlMjIyMjAlMjIlMjBoZWlnaHQlM0QlMjI0MCUyMiUyMGFzJTNEJTIyZ2VvbWV0cnklMjIlMkYlM0UlM0MlMkZteENlbGwlM0UlM0NteENlbGwlMjBpZCUzRCUyMjE1JTIyJTIwdmFsdWUlM0QlMjIlMjIlMjBzdHlsZSUzRCUyMnJvdW5kZWQlM0QwJTNCd2hpdGVTcGFjZSUzRHdyYXAlM0JodG1sJTNEMSUzQiUyMiUyMHZlcnRleCUzRCUyMjElMjIlMjBwYXJlbnQlM0QlMjIxJTIyJTNFJTNDbXhHZW9tZXRyeSUyMHklM0QlMjI0MDAlMjIlMjB3aWR0aCUzRCUyMjg1MCUyMiUyMGhlaWdodCUzRCUyMjUyMCUyMiUyMGFzJTNEJTIyZ2VvbWV0cnklMjIlMkYlM0UlM0MlMkZteENlbGwlM0UlM0NteENlbGwlMjBpZCUzRCUyMjE2JTIyJTIwdmFsdWUlM0QlMjJEQUlTJTIwQmlnJTIwRGF0YSUyMFBsYXRmb3JtJTIyJTIwc3R5bGUlM0QlMjJzaGFwZSUzRG5vdGUlM0J3aGl0ZVNwYWNlJTNEd3JhcCUzQmh0bWwlM0QxJTNCYmFja2dyb3VuZE91dGxpbmUlM0QxJTNCZGFya09wYWNpdHklM0QwLjA1JTNCJTIyJTIwdmVydGV4JTNEJTIyMSUyMiUyMHBhcmVudCUzRCUyMjElMjIlM0UlM0NteEdlb21ldHJ5JTIweSUzRCUyMjM2MCUyMiUyMHdpZHRoJTNEJTIyMjYwJTIyJTIwaGVpZ2h0JTNEJTIyNDAlMjIlMjBhcyUzRCUyMmdlb21ldHJ5JTIyJTJGJTNFJTNDJTJGbXhDZWxsJTNFJTNDbXhDZWxsJTIwaWQlM0QlMjIxNyUyMiUyMHZhbHVlJTNEJTIyJTIyJTIwc3R5bGUlM0QlMjJyb3VuZGVkJTNEMCUzQndoaXRlU3BhY2UlM0R3cmFwJTNCaHRtbCUzRDElM0IlMjIlMjB2ZXJ0ZXglM0QlMjIxJTIyJTIwcGFyZW50JTNEJTIyMSUyMiUzRSUzQ214R2VvbWV0cnklMjB4JTNEJTIyNDAlMjIlMjB5JTNEJTIyNDgwJTIyJTIwd2lkdGglM0QlMjI2MzAlMjIlMjBoZWlnaHQlM0QlMjIzMjAlMjIlMjBhcyUzRCUyMmdlb21ldHJ5JTIyJTJGJTNFJTNDJTJGbXhDZWxsJTNFJTNDbXhDZWxsJTIwaWQlM0QlMjIxOCUyMiUyMHZhbHVlJTNEJTIyS3VkdSUyMERhdGElMjBTdG9yZSUyNmx0JTNCZGl2JTI2Z3QlM0IlMjZhbXAlM0JsdCUzQlJlZmVyZW5jZSUyRkNvbmZpZyUyMGFuZCUyMEVudGVycHJpc2UlMjBkYXRhJTIwU3RvcmUlMjZhbXAlM0JndCUzQiUyNmx0JTNCJTJGZGl2JTI2Z3QlM0IlMjIlMjBzdHlsZSUzRCUyMnJvdW5kZWQlM0QwJTNCd2hpdGVTcGFjZSUzRHdyYXAlM0JodG1sJTNEMSUzQiUyMiUyMHZlcnRleCUzRCUyMjElMjIlMjBwYXJlbnQlM0QlMjIxJTIyJTNFJTNDbXhHZW9tZXRyeSUyMHglM0QlMjI3MTAlMjIlMjB5JTNEJTIyNDgwJTIyJTIwd2lkdGglM0QlMjIxMjAlMjIlMjBoZWlnaHQlM0QlMjIzMjAlMjIlMjBhcyUzRCUyMmdlb21ldHJ5JTIyJTJGJTNFJTNDJTJGbXhDZWxsJTNFJTNDbXhDZWxsJTIwaWQlM0QlMjIxOSUyMiUyMHZhbHVlJTNEJTIyU3BhcmslMjBDbHVzdGVyJTIyJTIwc3R5bGUlM0QlMjJzaGFwZSUzRG5vdGUlM0J3aGl0ZVNwYWNlJTNEd3JhcCUzQmh0bWwlM0QxJTNCYmFja2dyb3VuZE91dGxpbmUlM0QxJTNCZGFya09wYWNpdHklM0QwLjA1JTNCJTIyJTIwdmVydGV4JTNEJTIyMSUyMiUyMHBhcmVudCUzRCUyMjElMjIlM0UlM0NteEdlb21ldHJ5JTIweCUzRCUyMjgwJTIyJTIweSUzRCUyMjQ0MCUyMiUyMHdpZHRoJTNEJTIyMjIwJTIyJTIwaGVpZ2h0JTNEJTIyNDAlMjIlMjBhcyUzRCUyMmdlb21ldHJ5JTIyJTJGJTNFJTNDJTJGbXhDZWxsJTNFJTNDbXhDZWxsJTIwaWQlM0QlMjIyMCUyMiUyMHZhbHVlJTNEJTIyRHJpdmVyJTIwTm9kZSUyNmx0JTNCZGl2JTI2Z3QlM0JEcml2ZXIlMjBzdGFydCUyMFhNTCUyMFBhcnNlciUyRkVUTCUyMG9uJTIwbXVsdGlwbGUlMjBub2RlcyUyMGluJTI2bHQlM0IlMkZkaXYlMjZndCUzQiUyNmx0JTNCZGl2JTI2Z3QlM0JwYXJhbGxlbCUyMGJhc2VkJTIwb24lMjBudW1iZXIlMjBvZiUyMHhtbHMlMjBpbiUyMGZhbWlseSUyNmx0JTNCJTJGZGl2JTI2Z3QlM0IlMjIlMjBzdHlsZSUzRCUyMnZlcnRpY2FsQWxpZ24lM0R0b3AlM0JhbGlnbiUzRGNlbnRlciUzQnNwYWNpbmdUb3AlM0Q4JTNCc3BhY2luZ0xlZnQlM0QyJTNCc3BhY2luZ1JpZ2h0JTNEMTIlM0JzaGFwZSUzRGN1YmUlM0JzaXplJTNEMTAlM0JkaXJlY3Rpb24lM0Rzb3V0aCUzQmZvbnRTdHlsZSUzRDQlM0JodG1sJTNEMSUzQndoaXRlU3BhY2UlM0R3cmFwJTNCJTIyJTIwdmVydGV4JTNEJTIyMSUyMiUyMHBhcmVudCUzRCUyMjElMjIlM0UlM0NteEdlb21ldHJ5JTIweCUzRCUyMjE1MCUyMiUyMHklM0QlMjI1NDAlMjIlMjB3aWR0aCUzRCUyMjMyMCUyMiUyMGhlaWdodCUzRCUyMjgwJTIyJTIwYXMlM0QlMjJnZW9tZXRyeSUyMiUyRiUzRSUzQyUyRm14Q2VsbCUzRSUzQ214Q2VsbCUyMGlkJTNEJTIyMjElMjIlMjB2YWx1ZSUzRCUyMmV4ZWN1dG9yLTElMjZsdCUzQmRpdiUyNmd0JTNCSU0lMjBBbm5leCUyNmx0JTNCJTJGZGl2JTI2Z3QlM0IlMjIlMjBzdHlsZSUzRCUyMnZlcnRpY2FsQWxpZ24lM0R0b3AlM0JhbGlnbiUzRGxlZnQlM0JzcGFjaW5nVG9wJTNEOCUzQnNwYWNpbmdMZWZ0JTNEMiUzQnNwYWNpbmdSaWdodCUzRDEyJTNCc2hhcGUlM0RjdWJlJTNCc2l6ZSUzRDEwJTNCZGlyZWN0aW9uJTNEc291dGglM0Jmb250U3R5bGUlM0Q0JTNCaHRtbCUzRDElM0J3aGl0ZVNwYWNlJTNEd3JhcCUzQiUyMiUyMHZlcnRleCUzRCUyMjElMjIlMjBwYXJlbnQlM0QlMjIxJTIyJTNFJTNDbXhHZW9tZXRyeSUyMHglM0QlMjI3MCUyMiUyMHklM0QlMjI2NjglMjIlMjB3aWR0aCUzRCUyMjEwMCUyMiUyMGhlaWdodCUzRCUyMjUwJTIyJTIwYXMlM0QlMjJnZW9tZXRyeSUyMiUyRiUzRSUzQyUyRm14Q2VsbCUzRSUzQ214Q2VsbCUyMGlkJTNEJTIyMjIlMjIlMjB2YWx1ZSUzRCUyMmV4ZWN1dG9yLTIlMjZsdCUzQmRpdiUyNmd0JTNCQW1lbmRtZW50JTI2bHQlM0IlMkZkaXYlMjZndCUzQiUyMiUyMHN0eWxlJTNEJTIydmVydGljYWxBbGlnbiUzRHRvcCUzQmFsaWduJTNEbGVmdCUzQnNwYWNpbmdUb3AlM0Q4JTNCc3BhY2luZ0xlZnQlM0QyJTNCc3BhY2luZ1JpZ2h0JTNEMTIlM0JzaGFwZSUzRGN1YmUlM0JzaXplJTNEMTAlM0JkaXJlY3Rpb24lM0Rzb3V0aCUzQmZvbnRTdHlsZSUzRDQlM0JodG1sJTNEMSUzQndoaXRlU3BhY2UlM0R3cmFwJTNCJTIyJTIwdmVydGV4JTNEJTIyMSUyMiUyMHBhcmVudCUzRCUyMjElMjIlM0UlM0NteEdlb21ldHJ5JTIweCUzRCUyMjE5MCUyMiUyMHklM0QlMjI2NjglMjIlMjB3aWR0aCUzRCUyMjEwMCUyMiUyMGhlaWdodCUzRCUyMjUwJTIyJTIwYXMlM0QlMjJnZW9tZXRyeSUyMiUyRiUzRSUzQyUyRm14Q2VsbCUzRSUzQ214Q2VsbCUyMGlkJTNEJTIyMjMlMjIlMjB2YWx1ZSUzRCUyMmV4ZWN1dG9yLTMlMjZsdCUzQmRpdiUyNmd0JTNCQW1lbmRlbWVudC0yJTI2bHQlM0IlMkZkaXYlMjZndCUzQiUyMiUyMHN0eWxlJTNEJTIydmVydGljYWxBbGlnbiUzRHRvcCUzQmFsaWduJTNEbGVmdCUzQnNwYWNpbmdUb3AlM0Q4JTNCc3BhY2luZ0xlZnQlM0QyJTNCc3BhY2luZ1JpZ2h0JTNEMTIlM0JzaGFwZSUzRGN1YmUlM0JzaXplJTNEMTAlM0JkaXJlY3Rpb24lM0Rzb3V0aCUzQmZvbnRTdHlsZSUzRDQlM0JodG1sJTNEMSUzQndoaXRlU3BhY2UlM0R3cmFwJTNCJTIyJTIwdmVydGV4JTNEJTIyMSUyMiUyMHBhcmVudCUzRCUyMjElMjIlM0UlM0NteEdlb21ldHJ5JTIweCUzRCUyMjMxMCUyMiUyMHklM0QlMjI2NjglMjIlMjB3aWR0aCUzRCUyMjEwMCUyMiUyMGhlaWdodCUzRCUyMjUwJTIyJTIwYXMlM0QlMjJnZW9tZXRyeSUyMiUyRiUzRSUzQyUyRm14Q2VsbCUzRSUzQ214Q2VsbCUyMGlkJTNEJTIyMjQlMjIlMjB2YWx1ZSUzRCUyMmV4ZWN1dG9yLTQlMjZsdCUzQmRpdiUyNmd0JTNCQW1lbmRtZW50LTMlMjZsdCUzQnNwYW4lMjBzdHlsZSUzRCUyNnF1b3QlM0J3aGl0ZS1zcGFjZSUzQSUyMHByZSUzQiUyNnF1b3QlM0IlMjZndCUzQiUyNiUyMzklM0IlMjZsdCUzQiUyRnNwYW4lMjZndCUzQiUyNmx0JTNCJTJGZGl2JTI2Z3QlM0IlMjIlMjBzdHlsZSUzRCUyMnZlcnRpY2FsQWxpZ24lM0R0b3AlM0JhbGlnbiUzRGxlZnQlM0JzcGFjaW5nVG9wJTNEOCUzQnNwYWNpbmdMZWZ0JTNEMiUzQnNwYWNpbmdSaWdodCUzRDEyJTNCc2hhcGUlM0RjdWJlJTNCc2l6ZSUzRDEwJTNCZGlyZWN0aW9uJTNEc291dGglM0Jmb250U3R5bGUlM0Q0JTNCaHRtbCUzRDElM0J3aGl0ZVNwYWNlJTNEd3JhcCUzQiUyMiUyMHZlcnRleCUzRCUyMjElMjIlMjBwYXJlbnQlM0QlMjIxJTIyJTNFJTNDbXhHZW9tZXRyeSUyMHglM0QlMjI0NDAlMjIlMjB5JTNEJTIyNjY4JTIyJTIwd2lkdGglM0QlMjIxMDAlMjIlMjBoZWlnaHQlM0QlMjI1MCUyMiUyMGFzJTNEJTIyZ2VvbWV0cnklMjIlMkYlM0UlM0MlMkZteENlbGwlM0UlM0NteENlbGwlMjBpZCUzRCUyMjI1JTIyJTIwdmFsdWUlM0QlMjJleGVjdXRvci1uJTI2bHQlM0JkaXYlMjZndCUzQkFtZW5kbWVudC1uJTI2bHQlM0IlMkZkaXYlMjZndCUzQiUyMiUyMHN0eWxlJTNEJTIydmVydGljYWxBbGlnbiUzRHRvcCUzQmFsaWduJTNEbGVmdCUzQnNwYWNpbmdUb3AlM0Q4JTNCc3BhY2luZ0xlZnQlM0QyJTNCc3BhY2luZ1JpZ2h0JTNEMTIlM0JzaGFwZSUzRGN1YmUlM0JzaXplJTNEMTAlM0JkaXJlY3Rpb24lM0Rzb3V0aCUzQmZvbnRTdHlsZSUzRDQlM0JodG1sJTNEMSUzQndoaXRlU3BhY2UlM0R3cmFwJTNCJTIyJTIwdmVydGV4JTNEJTIyMSUyMiUyMHBhcmVudCUzRCUyMjElMjIlM0UlM0NteEdlb21ldHJ5JTIweCUzRCUyMjU2MCUyMiUyMHklM0QlMjI2NjglMjIlMjB3aWR0aCUzRCUyMjEwMCUyMiUyMGhlaWdodCUzRCUyMjUwJTIyJTIwYXMlM0QlMjJnZW9tZXRyeSUyMiUyRiUzRSUzQyUyRm14Q2VsbCUzRSUzQ214Q2VsbCUyMGlkJTNEJTIyMjYlMjIlMjB2YWx1ZSUzRCUyMkhERlMlMjBEYXRhJTIwU3RvcmUlMjZsdCUzQmRpdiUyNmd0JTNCJTI2YW1wJTNCbHQlM0JkYXRhJTIwb2YlMjBhbGwlMjB0aGUlMjBkb2N1bWVudHMlMjBhY3Jvc3MlMjBkaWZmZXJlbnQlMjBydW4lMjZhbXAlM0JndCUzQiUyNmx0JTNCJTJGZGl2JTI2Z3QlM0IlMjIlMjBzdHlsZSUzRCUyMnNoYXBlJTNEbW9kdWxlJTNCYWxpZ24lM0RsZWZ0JTNCc3BhY2luZ0xlZnQlM0QyMCUzQmFsaWduJTNEY2VudGVyJTNCdmVydGljYWxBbGlnbiUzRHRvcCUzQndoaXRlU3BhY2UlM0R3cmFwJTNCaHRtbCUzRDElM0IlMjIlMjB2ZXJ0ZXglM0QlMjIxJTIyJTIwcGFyZW50JTNEJTIyMSUyMiUzRSUzQ214R2VvbWV0cnklMjB4JTNEJTIyMTAwJTIyJTIweSUzRCUyMjgzMCUyMiUyMHdpZHRoJTNEJTIyNTMwJTIyJTIwaGVpZ2h0JTNEJTIyNTAlMjIlMjBhcyUzRCUyMmdlb21ldHJ5JTIyJTJGJTNFJTNDJTJGbXhDZWxsJTNFJTNDbXhDZWxsJTIwaWQlM0QlMjIyNyUyMiUyMHZhbHVlJTNEJTIyTmV0JTIwVmlldyUyMERhdGElMjIlMjBzdHlsZSUzRCUyMmVuZEFycm93JTNEb3BlbiUzQmVuZFNpemUlM0QxMiUzQmRhc2hlZCUzRDElM0JodG1sJTNEMSUzQnJvdW5kZWQlM0QwJTNCZXhpdFglM0QwLjUzOCUzQmV4aXRZJTNEMCUzQmV4aXREeCUzRDAlM0JleGl0RHklM0QwJTNCZXhpdFBlcmltZXRlciUzRDAlM0JlbnRyeVglM0QwJTNCZW50cnlZJTNEMC4zMjIlM0JlbnRyeUR4JTNEMCUzQmVudHJ5RHklM0QwJTNCZW50cnlQZXJpbWV0ZXIlM0QwJTNCJTIyJTIwZWRnZSUzRCUyMjElMjIlMjBzb3VyY2UlM0QlMjIyMCUyMiUyMHRhcmdldCUzRCUyMjE4JTIyJTIwcGFyZW50JTNEJTIyMSUyMiUzRSUzQ214R2VvbWV0cnklMjB3aWR0aCUzRCUyMjE2MCUyMiUyMHJlbGF0aXZlJTNEJTIyMSUyMiUyMGFzJTNEJTIyZ2VvbWV0cnklMjIlM0UlM0NteFBvaW50JTIweCUzRCUyMjM1MCUyMiUyMHklM0QlMjI2ODAlMjIlMjBhcyUzRCUyMnNvdXJjZVBvaW50JTIyJTJGJTNFJTNDbXhQb2ludCUyMHglM0QlMjI1MTAlMjIlMjB5JTNEJTIyNjgwJTIyJTIwYXMlM0QlMjJ0YXJnZXRQb2ludCUyMiUyRiUzRSUzQyUyRm14R2VvbWV0cnklM0UlM0MlMkZteENlbGwlM0UlM0NteENlbGwlMjBpZCUzRCUyMjI4JTIyJTIwdmFsdWUlM0QlMjJSZWYlMjBEYXRhJTIwRGVwZW5kZW5jeSUyMiUyMHN0eWxlJTNEJTIyZW5kQXJyb3clM0RvcGVuJTNCZW5kU2l6ZSUzRDEyJTNCZGFzaGVkJTNEMSUzQmh0bWwlM0QxJTNCcm91bmRlZCUzRDAlM0JlbnRyeVglM0QwLjY4MyUzQmVudHJ5WSUzRDAuNDA2JTNCZW50cnlEeCUzRDAlM0JlbnRyeUR5JTNEMCUzQmVudHJ5UGVyaW1ldGVyJTNEMCUzQiUyMiUyMGVkZ2UlM0QlMjIxJTIyJTIwdGFyZ2V0JTNEJTIyMTclMjIlMjBwYXJlbnQlM0QlMjIxJTIyJTNFJTNDbXhHZW9tZXRyeSUyMHdpZHRoJTNEJTIyMTYwJTIyJTIwcmVsYXRpdmUlM0QlMjIxJTIyJTIwYXMlM0QlMjJnZW9tZXRyeSUyMiUzRSUzQ214UG9pbnQlMjB4JTNEJTIyNzEwJTIyJTIweSUzRCUyMjYxMCUyMiUyMGFzJTNEJTIyc291cmNlUG9pbnQlMjIlMkYlM0UlM0NteFBvaW50JTIweCUzRCUyMjg3MCUyMiUyMHklM0QlMjI2MTAlMjIlMjBhcyUzRCUyMnRhcmdldFBvaW50JTIyJTJGJTNFJTNDJTJGbXhHZW9tZXRyeSUzRSUzQyUyRm14Q2VsbCUzRSUzQ214Q2VsbCUyMGlkJTNEJTIyMjklMjIlMjB2YWx1ZSUzRCUyMiUyMiUyMHN0eWxlJTNEJTIyZW5kQXJyb3clM0RvcGVuJTNCZW5kU2l6ZSUzRDEyJTNCZGFzaGVkJTNEMSUzQmh0bWwlM0QxJTNCcm91bmRlZCUzRDAlM0JlbnRyeVglM0QwJTNCZW50cnlZJTNEMC4yMSUzQmVudHJ5RHglM0QwJTNCZW50cnlEeSUzRDAlM0JlbnRyeVBlcmltZXRlciUzRDAlM0IlMjIlMjBlZGdlJTNEJTIyMSUyMiUyMHRhcmdldCUzRCUyMjIxJTIyJTIwcGFyZW50JTNEJTIyMSUyMiUzRSUzQ214R2VvbWV0cnklMjB3aWR0aCUzRCUyMjE2MCUyMiUyMHJlbGF0aXZlJTNEJTIyMSUyMiUyMGFzJTNEJTIyZ2VvbWV0cnklMjIlM0UlM0NteFBvaW50JTIweCUzRCUyMjE1MCUyMiUyMHklM0QlMjI2MjAlMjIlMjBhcyUzRCUyMnNvdXJjZVBvaW50JTIyJTJGJTNFJTNDbXhQb2ludCUyMHglM0QlMjIzMTAlMjIlMjB5JTNEJTIyNjIwJTIyJTIwYXMlM0QlMjJ0YXJnZXRQb2ludCUyMiUyRiUzRSUzQyUyRm14R2VvbWV0cnklM0UlM0MlMkZteENlbGwlM0UlM0NteENlbGwlMjBpZCUzRCUyMjMwJTIyJTIwdmFsdWUlM0QlMjIlMjIlMjBzdHlsZSUzRCUyMmVuZEFycm93JTNEb3BlbiUzQmVuZFNpemUlM0QxMiUzQmRhc2hlZCUzRDElM0JodG1sJTNEMSUzQnJvdW5kZWQlM0QwJTNCZW50cnlYJTNEMCUzQmVudHJ5WSUzRDAuNTglM0JlbnRyeUR4JTNEMCUzQmVudHJ5RHklM0QwJTNCZW50cnlQZXJpbWV0ZXIlM0QwJTNCJTIyJTIwZWRnZSUzRCUyMjElMjIlMjBwYXJlbnQlM0QlMjIxJTIyJTNFJTNDbXhHZW9tZXRyeSUyMHdpZHRoJTNEJTIyMTYwJTIyJTIwcmVsYXRpdmUlM0QlMjIxJTIyJTIwYXMlM0QlMjJnZW9tZXRyeSUyMiUzRSUzQ214UG9pbnQlMjB4JTNEJTIyMjMwJTIyJTIweSUzRCUyMjYyMCUyMiUyMGFzJTNEJTIyc291cmNlUG9pbnQlMjIlMkYlM0UlM0NteFBvaW50JTIweCUzRCUyMjIzMiUyMiUyMHklM0QlMjI2NjglMjIlMjBhcyUzRCUyMnRhcmdldFBvaW50JTIyJTJGJTNFJTNDJTJGbXhHZW9tZXRyeSUzRSUzQyUyRm14Q2VsbCUzRSUzQ214Q2VsbCUyMGlkJTNEJTIyMzElMjIlMjB2YWx1ZSUzRCUyMiUyMiUyMHN0eWxlJTNEJTIyZW5kQXJyb3clM0RibG9jayUzQmRhc2hlZCUzRDElM0JlbmRGaWxsJTNEMCUzQmVuZFNpemUlM0QxMiUzQmh0bWwlM0QxJTNCcm91bmRlZCUzRDAlM0IlMjIlMjBlZGdlJTNEJTIyMSUyMiUyMHRhcmdldCUzRCUyMjIzJTIyJTIwcGFyZW50JTNEJTIyMSUyMiUzRSUzQ214R2VvbWV0cnklMjB3aWR0aCUzRCUyMjE2MCUyMiUyMHJlbGF0aXZlJTNEJTIyMSUyMiUyMGFzJTNEJTIyZ2VvbWV0cnklMjIlM0UlM0NteFBvaW50JTIweCUzRCUyMjM2MCUyMiUyMHklM0QlMjI2MjAlMjIlMjBhcyUzRCUyMnNvdXJjZVBvaW50JTIyJTJGJTNFJTNDbXhQb2ludCUyMHglM0QlMjI1MjAlMjIlMjB5JTNEJTIyNjIwJTIyJTIwYXMlM0QlMjJ0YXJnZXRQb2ludCUyMiUyRiUzRSUzQyUyRm14R2VvbWV0cnklM0UlM0MlMkZteENlbGwlM0UlM0NteENlbGwlMjBpZCUzRCUyMjMyJTIyJTIwdmFsdWUlM0QlMjIlMjIlMjBzdHlsZSUzRCUyMmVuZEFycm93JTNEYmxvY2slM0JkYXNoZWQlM0QxJTNCZW5kRmlsbCUzRDAlM0JlbmRTaXplJTNEMTIlM0JodG1sJTNEMSUzQnJvdW5kZWQlM0QwJTNCZW50cnlYJTNEMCUzQmVudHJ5WSUzRDAlM0JlbnRyeUR4JTNEMCUzQmVudHJ5RHklM0Q5MCUzQmVudHJ5UGVyaW1ldGVyJTNEMCUzQiUyMiUyMGVkZ2UlM0QlMjIxJTIyJTIwdGFyZ2V0JTNEJTIyMjQlMjIlMjBwYXJlbnQlM0QlMjIxJTIyJTNFJTNDbXhHZW9tZXRyeSUyMHdpZHRoJTNEJTIyMTYwJTIyJTIwcmVsYXRpdmUlM0QlMjIxJTIyJTIwYXMlM0QlMjJnZW9tZXRyeSUyMiUzRSUzQ214UG9pbnQlMjB4JTNEJTIyNDUwJTIyJTIweSUzRCUyMjYyMCUyMiUyMGFzJTNEJTIyc291cmNlUG9pbnQlMjIlMkYlM0UlM0NteFBvaW50JTIweCUzRCUyMjYxMCUyMiUyMHklM0QlMjI2MjAlMjIlMjBhcyUzRCUyMnRhcmdldFBvaW50JTIyJTJGJTNFJTNDJTJGbXhHZW9tZXRyeSUzRSUzQyUyRm14Q2VsbCUzRSUzQ214Q2VsbCUyMGlkJTNEJTIyMzMlMjIlMjB2YWx1ZSUzRCUyMiUyMiUyMHN0eWxlJTNEJTIyZW5kQXJyb3clM0RibG9jayUzQmRhc2hlZCUzRDElM0JlbmRGaWxsJTNEMCUzQmVuZFNpemUlM0QxMiUzQmh0bWwlM0QxJTNCcm91bmRlZCUzRDAlM0JlbnRyeVglM0QwJTNCZW50cnlZJTNEMCUzQmVudHJ5RHglM0QwJTNCZW50cnlEeSUzRDQ1JTNCZW50cnlQZXJpbWV0ZXIlM0QwJTNCZXhpdFglM0QwJTNCZXhpdFklM0QwJTNCZXhpdER4JTNEODAlM0JleGl0RHklM0QxMCUzQmV4aXRQZXJpbWV0ZXIlM0QwJTNCJTIyJTIwZWRnZSUzRCUyMjElMjIlMjBzb3VyY2UlM0QlMjIyMCUyMiUyMHRhcmdldCUzRCUyMjI1JTIyJTIwcGFyZW50JTNEJTIyMSUyMiUzRSUzQ214R2VvbWV0cnklMjB3aWR0aCUzRCUyMjE2MCUyMiUyMHJlbGF0aXZlJTNEJTIyMSUyMiUyMGFzJTNEJTIyZ2VvbWV0cnklMjIlM0UlM0NteFBvaW50JTIweCUzRCUyMjQ3MCUyMiUyMHklM0QlMjI2MjAlMjIlMjBhcyUzRCUyMnNvdXJjZVBvaW50JTIyJTJGJTNFJTNDbXhQb2ludCUyMHglM0QlMjI2MzAlMjIlMjB5JTNEJTIyNjIwJTIyJTIwYXMlM0QlMjJ0YXJnZXRQb2ludCUyMiUyRiUzRSUzQyUyRm14R2VvbWV0cnklM0UlM0MlMkZteENlbGwlM0UlM0NteENlbGwlMjBpZCUzRCUyMjM0JTIyJTIwdmFsdWUlM0QlMjIlMjIlMjBzdHlsZSUzRCUyMmVuZEFycm93JTNEb3BlbiUzQmVuZFNpemUlM0QxMiUzQmRhc2hlZCUzRDElM0JodG1sJTNEMSUzQnJvdW5kZWQlM0QwJTNCZW50cnlYJTNEMC4zNzclM0JlbnRyeVklM0QtMC4wMiUzQmVudHJ5RHglM0QwJTNCZW50cnlEeSUzRDAlM0JlbnRyeVBlcmltZXRlciUzRDAlM0IlMjIlMjBlZGdlJTNEJTIyMSUyMiUyMHRhcmdldCUzRCUyMjI2JTIyJTIwcGFyZW50JTNEJTIyMSUyMiUzRSUzQ214R2VvbWV0cnklMjB4JTNEJTIyMC4wMDQ4JTIyJTIwd2lkdGglM0QlMjIxNjAlMjIlMjByZWxhdGl2ZSUzRCUyMjElMjIlMjBhcyUzRCUyMmdlb21ldHJ5JTIyJTNFJTNDbXhQb2ludCUyMHglM0QlMjIzMDAlMjIlMjB5JTNEJTIyNjIwJTIyJTIwYXMlM0QlMjJzb3VyY2VQb2ludCUyMiUyRiUzRSUzQ214UG9pbnQlMjB4JTNEJTIyNDYwJTIyJTIweSUzRCUyMjYyMCUyMiUyMGFzJTNEJTIydGFyZ2V0UG9pbnQlMjIlMkYlM0UlM0NteFBvaW50JTIwYXMlM0QlMjJvZmZzZXQlMjIlMkYlM0UlM0MlMkZteEdlb21ldHJ5JTNFJTNDJTJGbXhDZWxsJTNFJTNDbXhDZWxsJTIwaWQlM0QlMjIzNSUyMiUyMHZhbHVlJTNEJTIyQWxsJTIwRG9jdW1lbnRzJTIwRGF0YSUyMiUyMHN0eWxlJTNEJTIyZWRnZUxhYmVsJTNCaHRtbCUzRDElM0JhbGlnbiUzRGNlbnRlciUzQnZlcnRpY2FsQWxpZ24lM0RtaWRkbGUlM0JyZXNpemFibGUlM0QwJTNCcG9pbnRzJTNEJTVCJTVEJTNCJTIyJTIwdmVydGV4JTNEJTIyMSUyMiUyMGNvbm5lY3RhYmxlJTNEJTIyMCUyMiUyMHBhcmVudCUzRCUyMjM0JTIyJTNFJTNDbXhHZW9tZXRyeSUyMHglM0QlMjIwLjM2ODQlMjIlMjB5JTNEJTIyLTIlMjIlMjByZWxhdGl2ZSUzRCUyMjElMjIlMjBhcyUzRCUyMmdlb21ldHJ5JTIyJTNFJTNDbXhQb2ludCUyMGFzJTNEJTIyb2Zmc2V0JTIyJTJGJTNFJTNDJTJGbXhHZW9tZXRyeSUzRSUzQyUyRm14Q2VsbCUzRSUzQ214Q2VsbCUyMGlkJTNEJTIyMzYlMjIlMjB2YWx1ZSUzRCUyMnVwZGF0ZSUyMGNvcHklMjBzdGF0dXMlMjIlMjBzdHlsZSUzRCUyMmVuZEFycm93JTNEb3BlbiUzQmVuZFNpemUlM0QxMiUzQmRhc2hlZCUzRDElM0JodG1sJTNEMSUzQnJvdW5kZWQlM0QwJTNCJTIyJTIwZWRnZSUzRCUyMjElMjIlMjBwYXJlbnQlM0QlMjIxJTIyJTNFJTNDbXhHZW9tZXRyeSUyMHdpZHRoJTNEJTIyMTYwJTIyJTIwcmVsYXRpdmUlM0QlMjIxJTIyJTIwYXMlM0QlMjJnZW9tZXRyeSUyMiUzRSUzQ214UG9pbnQlMjB4JTNEJTIyNzUwJTIyJTIweSUzRCUyMjI5MCUyMiUyMGFzJTNEJTIyc291cmNlUG9pbnQlMjIlMkYlM0UlM0NteFBvaW50JTIweCUzRCUyMjc1MCUyMiUyMHklM0QlMjI0ODAlMjIlMjBhcyUzRCUyMnRhcmdldFBvaW50JTIyJTJGJTNFJTNDJTJGbXhHZW9tZXRyeSUzRSUzQyUyRm14Q2VsbCUzRSUzQ214Q2VsbCUyMGlkJTNEJTIyMzclMjIlMjB2YWx1ZSUzRCUyMiUyMiUyMHN0eWxlJTNEJTIyZW5kQXJyb3clM0RvcGVuJTNCZW5kU2l6ZSUzRDEyJTNCZGFzaGVkJTNEMSUzQmh0bWwlM0QxJTNCcm91bmRlZCUzRDAlM0IlMjIlMjBlZGdlJTNEJTIyMSUyMiUyMHBhcmVudCUzRCUyMjElMjIlM0UlM0NteEdlb21ldHJ5JTIwd2lkdGglM0QlMjIxNjAlMjIlMjByZWxhdGl2ZSUzRCUyMjElMjIlMjBhcyUzRCUyMmdlb21ldHJ5JTIyJTNFJTNDbXhQb2ludCUyMHglM0QlMjIzOTAlMjIlMjB5JTNEJTIyMzAwJTIyJTIwYXMlM0QlMjJzb3VyY2VQb2ludCUyMiUyRiUzRSUzQ214UG9pbnQlMjB4JTNEJTIyMzkwJTIyJTIweSUzRCUyMjU0MCUyMiUyMGFzJTNEJTIydGFyZ2V0UG9pbnQlMjIlMkYlM0UlM0MlMkZteEdlb21ldHJ5JTNFJTNDJTJGbXhDZWxsJTNFJTNDbXhDZWxsJTIwaWQlM0QlMjIzOCUyMiUyMHZhbHVlJTNEJTIyc3VibWl0JTIweG1sJTIwcGFyc2UlMjBqb2IlMjIlMjBzdHlsZSUzRCUyMmVkZ2VMYWJlbCUzQmh0bWwlM0QxJTNCYWxpZ24lM0RjZW50ZXIlM0J2ZXJ0aWNhbEFsaWduJTNEbWlkZGxlJTNCcmVzaXphYmxlJTNEMCUzQnBvaW50cyUzRCU1QiU1RCUzQiUyMiUyMHZlcnRleCUzRCUyMjElMjIlMjBjb25uZWN0YWJsZSUzRCUyMjAlMjIlMjBwYXJlbnQlM0QlMjIzNyUyMiUzRSUzQ214R2VvbWV0cnklMjB4JTNEJTIyLTAuNTg0JTIyJTIweSUzRCUyMjElMjIlMjByZWxhdGl2ZSUzRCUyMjElMjIlMjBhcyUzRCUyMmdlb21ldHJ5JTIyJTNFJTNDbXhQb2ludCUyMGFzJTNEJTIyb2Zmc2V0JTIyJTJGJTNFJTNDJTJGbXhHZW9tZXRyeSUzRSUzQyUyRm14Q2VsbCUzRSUzQ214Q2VsbCUyMGlkJTNEJTIyMzklMjIlMjB2YWx1ZSUzRCUyMiUyMiUyMHN0eWxlJTNEJTIyZW5kQXJyb3clM0RvcGVuJTNCZW5kU2l6ZSUzRDEyJTNCZGFzaGVkJTNEMSUzQmh0bWwlM0QxJTNCcm91bmRlZCUzRDAlM0JlbnRyeVglM0QwJTNCZW50cnlZJTNEMC4wODQlM0JlbnRyeUR4JTNEMCUzQmVudHJ5RHklM0QwJTNCZW50cnlQZXJpbWV0ZXIlM0QwJTNCJTIyJTIwZWRnZSUzRCUyMjElMjIlMjB0YXJnZXQlM0QlMjIyMCUyMiUyMHBhcmVudCUzRCUyMjElMjIlM0UlM0NteEdlb21ldHJ5JTIwd2lkdGglM0QlMjIxNjAlMjIlMjByZWxhdGl2ZSUzRCUyMjElMjIlMjBhcyUzRCUyMmdlb21ldHJ5JTIyJTNFJTNDbXhQb2ludCUyMHglM0QlMjI0NDAlMjIlMjB5JTNEJTIyMzAwJTIyJTIwYXMlM0QlMjJzb3VyY2VQb2ludCUyMiUyRiUzRSUzQ214UG9pbnQlMjB4JTNEJTIyNjAwJTIyJTIweSUzRCUyMjMwMCUyMiUyMGFzJTNEJTIydGFyZ2V0UG9pbnQlMjIlMkYlM0UlM0MlMkZteEdlb21ldHJ5JTNFJTNDJTJGbXhDZWxsJTNFJTNDbXhDZWxsJTIwaWQlM0QlMjI0MCUyMiUyMHZhbHVlJTNEJTIyc3VibWl0JTIwZXRsJTIwam9iJTIyJTIwc3R5bGUlM0QlMjJlZGdlTGFiZWwlM0JodG1sJTNEMSUzQmFsaWduJTNEY2VudGVyJTNCdmVydGljYWxBbGlnbiUzRG1pZGRsZSUzQnJlc2l6YWJsZSUzRDAlM0Jwb2ludHMlM0QlNUIlNUQlM0IlMjIlMjB2ZXJ0ZXglM0QlMjIxJTIyJTIwY29ubmVjdGFibGUlM0QlMjIwJTIyJTIwcGFyZW50JTNEJTIyMzklMjIlM0UlM0NteEdlb21ldHJ5JTIweCUzRCUyMi0wLjMzMzQlMjIlMjB5JTNEJTIyLTElMjIlMjByZWxhdGl2ZSUzRCUyMjElMjIlMjBhcyUzRCUyMmdlb21ldHJ5JTIyJTNFJTNDbXhQb2ludCUyMGFzJTNEJTIyb2Zmc2V0JTIyJTJGJTNFJTNDJTJGbXhHZW9tZXRyeSUzRSUzQyUyRm14Q2VsbCUzRSUzQ214Q2VsbCUyMGlkJTNEJTIyNDElMjIlMjB2YWx1ZSUzRCUyMiUyMiUyMHN0eWxlJTNEJTIyZW5kQXJyb3clM0RibG9jayUzQmRhc2hlZCUzRDElM0JlbmRGaWxsJTNEMCUzQmVuZFNpemUlM0QxMiUzQmh0bWwlM0QxJTNCcm91bmRlZCUzRDAlM0JlbnRyeVglM0QwLjkzNSUzQmVudHJ5WSUzRDEuMDE3JTNCZW50cnlEeCUzRDAlM0JlbnRyeUR5JTNEMCUzQmVudHJ5UGVyaW1ldGVyJTNEMCUzQiUyMiUyMGVkZ2UlM0QlMjIxJTIyJTIwdGFyZ2V0JTNEJTIyMiUyMiUyMHBhcmVudCUzRCUyMjElMjIlM0UlM0NteEdlb21ldHJ5JTIwd2lkdGglM0QlMjIxNjAlMjIlMjByZWxhdGl2ZSUzRCUyMjElMjIlMjBhcyUzRCUyMmdlb21ldHJ5JTIyJTNFJTNDbXhQb2ludCUyMHglM0QlMjI2NzAlMjIlMjB5JTNEJTIyMjQwJTIyJTIwYXMlM0QlMjJzb3VyY2VQb2ludCUyMiUyRiUzRSUzQ214UG9pbnQlMjB4JTNEJTIyNjcwJTIyJTIweSUzRCUyMjEyMCUyMiUyMGFzJTNEJTIydGFyZ2V0UG9pbnQlMjIlMkYlM0UlM0MlMkZteEdlb21ldHJ5JTNFJTNDJTJGbXhDZWxsJTNFJTNDbXhDZWxsJTIwaWQlM0QlMjI0MiUyMiUyMHZhbHVlJTNEJTIyJTIyJTIwc3R5bGUlM0QlMjJlbmRBcnJvdyUzRG9wZW4lM0JlbmRTaXplJTNEMTIlM0JkYXNoZWQlM0QxJTNCaHRtbCUzRDElM0Jyb3VuZGVkJTNEMCUzQmVudHJ5WCUzRDAuMSUzQmVudHJ5WSUzRC0wLjAwNiUzQmVudHJ5RHglM0QwJTNCZW50cnlEeSUzRDAlM0JlbnRyeVBlcmltZXRlciUzRDAlM0IlMjIlMjBlZGdlJTNEJTIyMSUyMiUyMHRhcmdldCUzRCUyMjIwJTIyJTIwcGFyZW50JTNEJTIyMSUyMiUzRSUzQ214R2VvbWV0cnklMjB3aWR0aCUzRCUyMjE2MCUyMiUyMHJlbGF0aXZlJTNEJTIyMSUyMiUyMGFzJTNEJTIyZ2VvbWV0cnklMjIlM0UlM0NteFBvaW50JTIweCUzRCUyMjg4MCUyMiUyMHklM0QlMjIxMTAlMjIlMjBhcyUzRCUyMnNvdXJjZVBvaW50JTIyJTJGJTNFJTNDbXhQb2ludCUyMHglM0QlMjIxMDQwJTIyJTIweSUzRCUyMjExMCUyMiUyMGFzJTNEJTIydGFyZ2V0UG9pbnQlMjIlMkYlM0UlM0MlMkZteEdlb21ldHJ5JTNFJTNDJTJGbXhDZWxsJTNFJTNDbXhDZWxsJTIwaWQlM0QlMjI0MyUyMiUyMHZhbHVlJTNEJTIyRnJhbWVzb2Z0JTIwYW5kJTIwRGF0YSUyMERlcGVuZGVuY3klMjIlMjBzdHlsZSUzRCUyMmVkZ2VMYWJlbCUzQmh0bWwlM0QxJTNCYWxpZ24lM0RjZW50ZXIlM0J2ZXJ0aWNhbEFsaWduJTNEbWlkZGxlJTNCcmVzaXphYmxlJTNEMCUzQnBvaW50cyUzRCU1QiU1RCUzQiUyMiUyMHZlcnRleCUzRCUyMjElMjIlMjBjb25uZWN0YWJsZSUzRCUyMjAlMjIlMjBwYXJlbnQlM0QlMjI0MiUyMiUzRSUzQ214R2VvbWV0cnklMjB4JTNEJTIyLTAuNzQyNyUyMiUyMHklM0QlMjItMyUyMiUyMHJlbGF0aXZlJTNEJTIyMSUyMiUyMGFzJTNEJTIyZ2VvbWV0cnklMjIlM0UlM0NteFBvaW50JTIwYXMlM0QlMjJvZmZzZXQlMjIlMkYlM0UlM0MlMkZteEdlb21ldHJ5JTNFJTNDJTJGbXhDZWxsJTNFJTNDbXhDZWxsJTIwaWQlM0QlMjI0NCUyMiUyMHZhbHVlJTNEJTIyJTIyJTIwc3R5bGUlM0QlMjJyb3VuZGVkJTNEMCUzQndoaXRlU3BhY2UlM0R3cmFwJTNCaHRtbCUzRDElM0IlMjIlMjB2ZXJ0ZXglM0QlMjIxJTIyJTIwcGFyZW50JTNEJTIyMSUyMiUzRSUzQ214R2VvbWV0cnklMjB4JTNEJTIyNzUwJTIyJTIweSUzRCUyMjYwJTIyJTIwd2lkdGglM0QlMjIxMjAlMjIlMjBoZWlnaHQlM0QlMjIxMCUyMiUyMGFzJTNEJTIyZ2VvbWV0cnklMjIlMkYlM0UlM0MlMkZteENlbGwlM0UlM0NteENlbGwlMjBpZCUzRCUyMjQ1JTIyJTIwdmFsdWUlM0QlMjIlMjIlMjBzdHlsZSUzRCUyMnJvdW5kZWQlM0QwJTNCd2hpdGVTcGFjZSUzRHdyYXAlM0JodG1sJTNEMSUzQiUyMiUyMHZlcnRleCUzRCUyMjElMjIlMjBwYXJlbnQlM0QlMjIxJTIyJTNFJTNDbXhHZW9tZXRyeSUyMHglM0QlMjI3NTAlMjIlMjB5JTNEJTIyOTAlMjIlMjB3aWR0aCUzRCUyMjEyMCUyMiUyMGhlaWdodCUzRCUyMjEwJTIyJTIwYXMlM0QlMjJnZW9tZXRyeSUyMiUyRiUzRSUzQyUyRm14Q2VsbCUzRSUzQ214Q2VsbCUyMGlkJTNEJTIyNDYlMjIlMjB2YWx1ZSUzRCUyMiUyMiUyMHN0eWxlJTNEJTIyZWRnZVN0eWxlJTNEZWxib3dFZGdlU3R5bGUlM0JlbGJvdyUzRGhvcml6b250YWwlM0JlbmRBcnJvdyUzRGNsYXNzaWMlM0JodG1sJTNEMSUzQmN1cnZlZCUzRDAlM0Jyb3VuZGVkJTNEMCUzQmVuZFNpemUlM0Q4JTNCc3RhcnRTaXplJTNEOCUzQmVudHJ5WCUzRDElM0JlbnRyeVklM0QwLjUlM0JlbnRyeUR4JTNEMCUzQmVudHJ5RHklM0QwJTNCJTIyJTIwZWRnZSUzRCUyMjElMjIlMjB0YXJnZXQlM0QlMjIyNiUyMiUyMHBhcmVudCUzRCUyMjElMjIlM0UlM0NteEdlb21ldHJ5JTIwd2lkdGglM0QlMjI1MCUyMiUyMGhlaWdodCUzRCUyMjUwJTIyJTIwcmVsYXRpdmUlM0QlMjIxJTIyJTIwYXMlM0QlMjJnZW9tZXRyeSUyMiUzRSUzQ214UG9pbnQlMjB4JTNEJTIyNzcwJTIyJTIweSUzRCUyMjI3MCUyMiUyMGFzJTNEJTIyc291cmNlUG9pbnQlMjIlMkYlM0UlM0NteFBvaW50JTIweCUzRCUyMjgyMCUyMiUyMHklM0QlMjIyMjAlMjIlMjBhcyUzRCUyMnRhcmdldFBvaW50JTIyJTJGJTNFJTNDQXJyYXklMjBhcyUzRCUyMnBvaW50cyUyMiUzRSUzQ214UG9pbnQlMjB4JTNEJTIyOTcwJTIyJTIweSUzRCUyMjU3MCUyMiUyRiUzRSUzQyUyRkFycmF5JTNFJTNDJTJGbXhHZW9tZXRyeSUzRSUzQyUyRm14Q2VsbCUzRSUzQ214Q2VsbCUyMGlkJTNEJTIyNDclMjIlMjB2YWx1ZSUzRCUyMkNvcHklMjB0byUyMEhERlMlMjIlMjBzdHlsZSUzRCUyMmVkZ2VMYWJlbCUzQmh0bWwlM0QxJTNCYWxpZ24lM0RjZW50ZXIlM0J2ZXJ0aWNhbEFsaWduJTNEbWlkZGxlJTNCcmVzaXphYmxlJTNEMCUzQnBvaW50cyUzRCU1QiU1RCUzQiUyMiUyMHZlcnRleCUzRCUyMjElMjIlMjBjb25uZWN0YWJsZSUzRCUyMjAlMjIlMjBwYXJlbnQlM0QlMjI0NiUyMiUzRSUzQ214R2VvbWV0cnklMjB4JTNEJTIyLTAuMTUyJTIyJTIweSUzRCUyMjIlMjIlMjByZWxhdGl2ZSUzRCUyMjElMjIlMjBhcyUzRCUyMmdlb21ldHJ5JTIyJTNFJTNDbXhQb2ludCUyMGFzJTNEJTIyb2Zmc2V0JTIyJTJGJTNFJTNDJTJGbXhHZW9tZXRyeSUzRSUzQyUyRm14Q2VsbCUzRSUzQyUyRnJvb3QlM0UlM0MlMkZteEdyYXBoTW9kZWwlM0W5i8+FAAAgAElEQVR4XuzdCbAsVX04/hNAECkxiEgkRoiISChABMHIvm8C4oYs8lSegKwCUVlkjSwS2RdZA4gKKCiC7IiASLGIiJqQBCNQMaCCJEKhQtD3r2///jN177yZe2fm9vTt0/PpqlfCu91n+Zwzc+Wcb3/PXyQXAQIECBAgQIAAAQIECBAgQIAAAQIECBAgQIAAAQIECBAgQIAAAQIECBAgQIAAAQIECBAgQIAAAQIECBAgQIAAAQIECBAgQIAAgQoF/qLCulRFgAABAgQIECBAgAABAgQIECBAgAABAgQIECBAgAABAgQIECBAgAABAgQIECBAgAABAgQIECBAgAABAgQIECBAgAABAgQIECBAIEl4YRIQIECAAAECBAgQIECAAAECBAgQIECAAAECBAgQIECAAAECBAgQIECAAAECBAgQIECAAAECBAgQIECAAAECBAgQIECAAAECBAhUKiDhRaXcKiNAgAABAgQIECBAgAABAgQIECBAgAABAgQIECBAgAABAgQIECBAgAABAgQIECBAgAABAgQIECBAgAABAgQIECBAgAABAgQIEJDwwhwgQIAAAQIECBAgQIAAAQIECBAgQIAAAQIECBAgQIAAAQIECBAgQIAAAQIECBAgQIAAAQIECBAgQIAAAQIECBAgQIAAAQIECBCoVEDCi0q5VUaAAAECBAgQIECAAAECBAgQIECAAAECBAgQIECAAAECBAgQIECAAAECBAgQIECAAAECBAgQIECAAAECBAgQIECAAAECBAgQICDhhTlAgAABAgQIECBAgAABAgQIECBAgAABAgQIECBAgAABAgQIECBAgAABAgQIECBAgAABAgQIECBAgAABAgQIECBAgAABAgQIECBQqYCEF5Vyq4wAAQIECBAgQIAAAQIECBAgQIAAAQIECBAgQIAAAQIECBAgQIAAAQIECBAgQIAAAQIECBAgQIAAAQIECBAgQIAAAQIECBAgQEDCC3OAAAECBAgQIECAAAECBAgQIECAAAECBAgQIECAAAECBAgQIECAAAECBAgQIECAAAECBAgQIECAAAECBAgQIECAAAECBAgQIECgUgEJLyrlVhkBAgQIECBAgAABAgQIECBAgAABAgQIECBAgAABAgQIECBAgAABAgQIECBAgAABAgQIECBAgAABAgQIECBAgAABAgQIECBAgICEF+YAAQIECBAgQIAAAQIECBAgQIAAAQIECBAgQIAAAQIECBAgQIAAAQIECBAgQIAAAQIECBAgQIAAAQIECBAgQIAAAQIECBAgQIBApQISXlTKrTICBAgQIECAAAECBAgQIECAAAECBAgQIECAAAECBAgQIECAAAECBAgQIECAAAECBAgQIECAAAECBAgQIECAAAECBAgQIECAAAEJL8wBAgQIECBAgAABAgQIECBAgAABAgQIECBAgAABAgQIECBAgAABAgQIECBAgAABAgQIECBAgAABAgQIECBAgAABAgQIECBAgACBSgUkvKiUW2UECBAgQIAAAQIECBAgQIAAAQIECBAgQIAAAQIECBAgQIAAAQIECBAgQIAAAQIECBAgQIAAAQIECBAgQIAAAQIECBAgQIAAAQISXpgDBAgQIECAAAECBAgQIECAAAECBAgQIECAAAECBAgQIECAAAECBAgQIECAAAECBAgQIECAAAECBAgQIECAAAECBAgQIECAAAEClQpIeFEpt8oIECBAgAABAgQIECBAgAABAgQIECBAgAABAgQIECBAgAABAgQIECBAgAABAgQIECBAgAABAgQIECBAgAABAgQIECBAgAABAgQkvDAHCBAgQIAAAQIECBAgQIAAAQIECBAgQIAAAQIECBAgQIAAAQIECBAgQIAAAQIECBAgQIAAAQIECBAgQIAAAQIECBAgQIAAAQIEKhWQ8KJSbpURIECAAAECBAgQIECAAAECBAgQIECAAAECBAgQIECAAAECBAgQIECAAAECBAgQIECAAAECBAgQIECAAAECBAgQIECAAAECBAhIeGEOECBAgAABAgQIECBAgAABAgQIECBAgAABAgQIECBAgAABAgQIECBAgAABAgQIECBAgAABAgQIECBAgAABAgQIECBAgAABAgQIVCog4UWl3CojQIAAAQIECBAgQIAAAQIECBAgQIAAAQIECBAgQIAAAQIECBAgQIAAAQIECBAgQIAAAQIECBAgQIAAAQIECBAgQIAAAQIECBCQ8MIcIECAAAECBAgQIECAAAECBAgQIECAAAECBAgQIECAAAECBAgQIECAAAECBAgQIECAAAECBAgQIECAAAECBAgQIECAAAECBAgQqFRAwotKuVVGgAABAgQIECBAgAABAgQIECBAgAABAgQIECBAgAABAgQIECBAgAABAgQIECBAgAABAgQIECBAgAABAgQIECBAgAABAgQIECAg4YU5QIAAAQIECBAgQIAAAQIECBAgQIAAAQIECBAgQIAAAQIECBAgQIAAAQIECBAgQIAAAQIECBAgQIAAAQIECBAgQIAAAQIECBAgUKmAhBeVcquMAAECBAgQIECAAAECBAgQIECAAAECBAgQIECAAAECBAgQIECAAAECBAgQIECAAAECBAgQIECAAAECBAgQIECAAAECBAgQIEBAwgtzgAABAgQIECBAgAABAgQIECBAgAABAgQIECBAgAABAgQIECBAgAABAgQIECBAgAABAgQIECBAgAABAgQIECBAgAABAgQIECBAoFIBCS8q5VYZAQIECBAgQIAAAQIECBAgQIAAAQIECBAgQIAAAQIECBAgQIAAAQIECBAgQIAAAQIECBAgQIAAAQIECBAgQIAAAQIECBAgQICAhBfmAAECBAgQIECAAAECBAgQIECAAAECBAgQIECAAAECBAgQIECAAAECBAgQIECAAAECBAgQIECAAAECBAgQIECAAAECBAgQIECAQKUCEl5Uyq0yAgQIECBAgAABAgQIECBAgAABAgQIECBAgAABAgQIECBAgAABAgQIECBAgAABAgQIECBAgAABAgQIECBAgAABAgQIECBAgAABCS/MAQIECBAgQIAAAQIECBAgQIAAAQIECBAgQIAAAQIECBAgQIAAAQIECBAgQIAAAQIECBAgQIAAAQIECBAgQIAAAQIECBAgQIAAgUoFJLyolFtlBAgQIECAAAECBAgQIECAAAECBAgQIECAAAECBAgQIECAAAECBAgQIECAAAECBAgQIECAAAECBAgQIECAAAECBAgQIECAAAECEl6YAwQIECBAgAABAgQIECBAgAABAgQIECBAgAABAgQIECBAgAABAgQIECBAgAABAgQIECBAgAABAgQIECBAgAABAgQIECBAgAABApUKSHhRKbfKCBAgQIAAAQIECBAgQIAAAQIECBAgQIAAAQIECBAgQIAAAQIECBAgQIAAAQIECBAgQIAAAQIECBAgQIAAAQIECBAgQIAAAQIEJLwwBwgQIECAAAECBAgQIECAAAECBAgQIECAAAECBAgQIECAAAECBAgQIECAAAECBAgQIECAAAECBAgQIECAAAECBAgQIECAAAECBCoVkPCiUm6VESBAgAABAgQIECBAgAABAgQIECBAgAABAgQIECBAgAABAgQIECBAgAABAgQIECBAgAABAgQIECBAgAABAgQIECBAgAABAgQISHhhDhAgQIAAAQIECBAgQIAAAQIECBAgQIAAAQIECBAgQIAAAQIECBAgQIAAAQIECBAgQIAAAQIECBAgQIAAAQIECBAgQIAAAQIECFQqIOFFpdwqI0CAAAECBAgQIECAAAECBAgQIECAAAECBAgQIECAAAECBAgQIECAAAECBAgQIECAAAECBAgQIECAAAECBAgQIECAAAECBAgQkPDCHCBAgAABAgQIECBAgAABAgQIECBAgAABAgQIECBAgAABAgQIECBAgAABAgQIECBAgAABAgQIECBAgAABAgQIECBAgAABAgQIEKhUQMKLSrlVRoAAAQIECBAgQIAAAQIECBAgQIAAAQIECBAgQIAAAQIECBAgQIAAAQIECBAgQIAAAQIECBAgQIAAAQIECBAgQIAAAQIECBAgIOGFOUCAAAECBAgQIECAAAECBAgQIECAAAECBAgQIECAAAECBAgQIECAAAECBAgQIECAAAECBAgQIECAAAECBAgQIECAAAECBAgQIFCpgIQXlXKrjAABAgQIECBAgAABAgQIECBAgAABAgQIECBAgAABAgQIECBAgAABAgQIECBAgAABAgQIECBAgAABAgQIECBAgAABAgQIECBAQMILc4AAAQIECMyOwLzZqVatBAgQIECAAAECBAgQIECAAAECBAgQIECAAAECBAgQIECAAAECBAgQIEAgKwEx71kNl8YSIECAQKYC4tszHTjNJkCAAAECBAgQINCHQK3X12rduD5w3UKAAAECBHIVsCCY68hpNwECBAgQIECAAAECBAgQIECAAAECBAgQIECAAAECBAgQIECAAAECBAhUKSDmvUptdREgQIDAuAqIbx/XkddvAgQIECBAgACBcRCo9fparRs3DrNDHwkQIEBgbAUsCI7t0Os4AQIECBAgQIAAAQIECBAgQIAAAQIECBAgQIAAAQIECBAgQIAAAQIECAwgIOZ9ACy3EiBAgACBIQXEtw8J5zECBAgQIECAAAECGQjUen2t1o3LYHA1kQABAgQIDCtgQXBYOc8RIECAAAECBAgQIECAAAECBAgQIECAAAECBAgQIECAAAECBAgQIECAwDgJiHkfp9HWVwIECBCYLQHx7bMlr14CBAgQIECAAAECoxeo9fparRs3+rFRAwECBAgQmDWBSQuC8+ZZH5y1kVAxAQIECBAgQIAAAQIECBAgQIAAAQIECBAgQIAAAQIECBAgQIAAAQIECNRG4C/+Yr4QdzHvtRkdDSFAgACBBguIb2/w4OoaAQIECBAgQIDAeAnktr5m8W+85qfeEiBAgEB9BCwI1mcstIQAAQIECBAgQIAAAQIECBAgQIAAAQIECBAgQIAAAQIECBAgQIAAAQIEaiKQW0B+Tdg0gwABAgQIzFRAfPtMBT1PgAABAgQIECBAoCYCua2vSXhRk4mjGQQIECAwdgIWBMduyHWYAAECBAgQIECAAAECBAgQIECAAAECBAgQIECAAAECBAgQIECAAAECBKYTyC0gf7r++DkBAgQIEMhEQHx7JgOlmQQIECBAgAABAgSmE8htfU3Ci+lG1M8JECBAgMBoBCwIjsZVqQQIECBAgAABAgQIECBAgAABAgQIECBAgAABAgQIECBAgAABAgQIECCQsUBuAfkZU2s6AQIECBCYKCC+3XwgQIAAAQIECBAg0BCB3NbXJLxoyMTTDQIECBDITsCCYHZDpsEECBAgQIAAAQIECBAgQIAAAQIECBAgQIAAAQIECBAgQIAAAQIECBAgMGqB3ALyR+2hfAIECBAgUJGA+PaKoFVDgAABAgQIECBAYNQCua2vSXgx6hmhfAIECBAg0F3AgqCZQYAAAQIECBAgQIAAAQIECBAgQIAAAQIECBAgQIAAAQIECBAgQIAAAQIEOgRyC8g3gAQIECBAoCEC4tsbMpC6QYAAAQIECBAgQCC39TUJL8xZAgQIECAwOwIWBGfHXa0ECBAgQIAAAQIECBAgQIAAAQIECBAgQIAAAQIECBAgQIAAAQIECBAgUGOB3ALya0ypaQQIECBAYBAB8e2DaLmXAAECBAgQIECAQI0Fcltfk/CixpNJ0wgQIECg0QIWBBs9vDpHgAABAgQIECBAgAABAgQIECBAgAABAgQIECBAgAABAgQIECBAgAABAsMI5BaQP0wfPUOAAAECBGooIL69hoOiSQQIECBAgAABAgSGEchtfU3Ci2FG2TMECBAgQGDmAhYEZ26oBAIECBAgQIAAAQIECBAgQIAAAQIECBAgQIAAAQIECBAgQIAAAQIECBBomEBuAfkN49cdAgQIEBhfAfHt4zv2ek6AAAECBAgQINAwgdzW1yS8aNgE1B0CBAgQyEbAgmA2Q6WhBAgQIECAAAECBAgQIECAAAECBAgQIECAAAECBAgQIECAAAECBAgQIFCVQG4B+VW5qIcAAQIECIxYQHz7iIEVT4AAAQIECBAgQKAqgdzW1yS8qGpmqIcAAQIECEwWsCBoRhAgQIAAAQIECBAgQIAAAQIECBAgQIAAAQIECBAgQIAAAQIECBAgQIAAgQ6B3ALyDSABAgQIEGiIgPj2hgykbhAgQIAAAQIECBDIbX1NwgtzlgABAgQIzI6ABcHZcVcrAQIECBAgQIAAAQIECBAgQIAAAQIECBAgQIAAAQIECBAgQIAAAQIECNRYILeA/BpTahoBAgQIEBhEQHz7IFruJUCAAAECBAgQIFBjgdzW1yS8qPFk0jQCBAgQaLSABcFGD6/OESBAgAABAgQIECBAgAABAgQIECBAgAABAgQIECBAgAABAgQIECBAgMAwArkF5A/TR88QIECAAIEaCohvr+GgaBIBAgQIECBAgACBYQRyW1+T8GKYUfYMAQIECBCYuYAFwZkbKoEAAQIECBAgQIAAAQIECBAgQIAAAQIECBAgQIAAAQIECBAgQIAAAQIEGiaQW0B+w/h1hwABAgTGV0B8+/iOvZ4TIECAAAECBAg0TCC39TUJLxo2AXWHAAECBLIRsCCYzVBpKAECBAgQIECAAAECBAgQIECAAAECBAgQIECAAAECBAgQIECAAAECBAhUJZBbQH5VLuohQIAAAQIjFhDfPmJgxRMgQIAAAQIECBCoSiC39TUJL6qaGeohQIAAAQKTBSwImhEECBAgQIAAAQIECBAgQIAAAQIECBAgQIAAAQIECBAgQIAAAQIECBAgQKBDILeAfANIgAABAgQaIiC+vSEDqRsECBAgQIAAAQIEcltfk/DCnCVAgAABArMjYEFwdtzVSoAAAQIECBAgQIAAAQIECBAgQIAAAQIECBAgQIAAAQIECBAgQIAAAQI1FsgtIL/GlJpGgAABAgQGERDfPoiWewkQIECAAAECBAjUWCC39TUJL2o8mTSNAAECBBotYEGw0cOrcwQIECBAgAABAgQIECBAgAABAgQIECBAgAABAgQIECBAgAABAgQIECAwjEBuAfnD9NEzBAgQIECghgLi22s4KJpEgAABAgQIECBAYBiB3NbXJLwYZpQ9Q4AAAQIEZi5gQXDmhkogQIAAAQIECBAgQIAAAQIECBAgQIAAAQIECBAgQIAAAQIECBAgQIAAgYYJ5BaQ3zB+3SFAgACB8RUQ3z6+Y6/nBAgQIECAAAECDRPIbX1NwouGTUDdIUCAAIFsBCwIZjNUGkqAAAECBAgQIECAAAECBAgQIECAAAECBAgQIECAAAECBAgQIECAAAECVQnkFpBflYt6CBAgQIDAiAXEt48YWPEECBAgQIAAAQIEqhLIbX1NwouqZoZ6CBAgQIDAZAELgmYEAQIECBAgQIAAAQIECBAgQIAAAQIECBAgQIAAAQIECBAgQIAAAQIECBDoEMgtIN8AEiBAgACBhgiIb2/IQOoGAQIECBAgQIAAgdzW1yS8MGcJECBAgMDsCFgQnB13tRIgQIAAAQIECBAgQIAAAQIECBAgQIAAAQIECBAgQIAAAQIECBAgQIBAjQVyC8ivMaWmESBAgACBQQTEtw+i5V4CBAgQIECAAAECNRbIbX1NwosaTyZNI0CAAIFGC1gQbPTw6hwBAgQIECBAgAABAgQIECBAgAABAgQIECBAgAABAgQIECBAgAABAgQIDCOQW0D+MH30DAECBAgQqKGA+PYaDoomESBAgAABAgQIEBhGILf1NQkvhhllzxAgQIAAgZkLWBCcuaESCBAgQIAAAQIECBAgQIAAAQIECBAgQIAAAQIECBAgQIAAAQIECBAgQKBhArkF5DeMX3cIECBAYHwFxLeP79jrOQECBAgQIECAQMMEcltfk/CiYRNQdwgQIEAgGwELgtkMlYYSIECAAAECBAgQIECAAAECBAgQIECAAAECBAgQIECAAAECBAgQIECAQFUCuQXkV+WiHgIECBAgMGIB8e0jBlY8AQIECBAgQIAAgaoEcltfk/CiqpmhHgIECBAgMFnAgqAZQYAAAQIECBAgQIAAAQIECBAgQIAAAQIECBAgQIAAAQIECBAgQIAAAQIEOgRyC8g3gAQIECBAoCEC4tsbMpC6QYAAAQIECBAgQCC39TUJL8xZAgQIECAwOwIWBGfHXa0ECBAgQIAAAQIECBAgQIAAAQIECBAgQIAAAQIECBAgQIAAAQIECBAgUGOB3ALya0ypaQQIECBAYBAB8e2DaLmXAAECBAgQIECAQI0Fcltfk/CixpNJ0wgQIECg0QIWBBs9vDpHgAABAgQIECBAgAABAgQIECBAgAABAgQIECBAgAABAgQIECBAgAABAsMI5BaQP0wfPUOAAAECBGooIL69hoOiSQQIECBAgAABAgSGEchtfU3Ci2FG2TMECBAgQGDmAhYEZ26oBAIECBAgQIAAAQIECBAgQIAAAQIECBAgQIAAAQIECBAgQIAAAQIECBBomEBuAfkN49cdAgQIEBhfAfHt4zv2ek6AAAECBAgQINAwgdzW1yS8aNgE1B0CBAgQyEbAgmA2Q6WhBAgQIECAAAECBAgQIECAAAECBAgQIECAAAECBAgQIECAAAECBAgQIFCVQG4B+VW5qIcAAQIECIxYQHz7iIEVT4AAAQIECBAgQKAqgdzW1yS8qGpmqIcAAQIECEwWsCBoRhAgQIAAAQIECBAgQIAAAQIECBAgQIAAAQIECBAgQIAAAQIECBAgQIAAgQ6B3ALyDSABAgQIEGiIgPj2hgykbhAgQIAAAQIECBDIbX1NwgtzlgABAgQIzI6ABcHZcVcrAQIECBAgQIAAAQIECBAgQIAAAQIECBAgQIAAAQIECBAgQIAAAQIECNRYILeA/BpTahoBAgQIEBhEQHz7IFruJUCAAAECBAgQIFBjgdzW1yS8qPFk0jQCBAgQaLSABcFGD6/OESBAgAABAgQIECBAgAABAgQIECBAgAABAgQIECBAgAABAgQIECBAgMAwArkF5A/TR88QIECAAIEaCohvr+GgaBIBAgQIECBAgACBYQRyW1+T8GKYUfYMAQIECBCYuYAFwZkbKoEAAQIECBAgQIAAAQIECBAgQIAAAQIECBAgQIAAAQIECBAgQIAAAQIEGiaQW0B+w/h1hwABAgTGV0B8+/iOvZ4TIECAAAECBAg0TCC39TUJLxo2AXWHAAECBLIRsCCYzVBpKAECBAgQIECAAAECBAgQIECAAAECBAgQIECAAAECBAgQIECAAAECBAhUJZBbQH5VLuohQIAAAQIjFhDfPmJgxRMgQIAAAQIECBCoSiC39TUJL6qaGeohQIAAAQKTBSwImhEECBAgQIAAAQIECBAgQIAAAQIECBAgQIAAAQIECBAgQIAAAQIECBAgQKBDILeAfANIgAABAgQaIiC+vSEDqRsECBAgQIAAAQIEcltfyyHhxaT/YDLFCBAgQIAAAQIECBAgQCAPgXnz/OdcHiOllQQIECBAgAABAgQIECBAgAABAgQIECBAgAABAgQIECBAoD4CuQXk10dOS0oSEPBSEqRiCBAgQIDAsALiT4eV8xwBAgQIECBA4P8J5La+JuGFmUuAAAECBAgQIECAAAECIxGw4TASVoUSIECAAAECBAgQIECAAAECBAgQIECAAAECBAgQIECAAIFGC+QWkN/owRjPzkl4MZ7jrtcECBAgUCMB8ac1GgxNIUCAAAECBLIUyG19TcKLLKeZRhMgQIAAAQIECBAgQKD+AjYc6j9GWkiAAAECBAgQIECAAAECBAgQIECAAAECBAgQIECAAAECBOomkFtAft38tGfGAhJezJhQAQQIECBAYGYC4k9n5udpAgQIECBAgEBu62sSXpizBAgQIECAAAECBAgQIDASARsOI2FVKAECBAgQIECAAAECBAgQIECAAAECBAgQIECAAAECBAgQaLRAbgH5jR6M8eychBfjOe56TYAAAQI1EhB/WqPB0BQCBAgQIEAgS4Hc1teyS3jh/7Bm+bnQaAIECBAgQIAAAQIExkCg8z+I/ffbGAy6LhIgQIAAAQIECBAgQIAAAQIECBAgQIAAAQIECBAgQIAAgZIFcgvIL7n7ipt9gUkJL8S/zP6AaAEBAgQINF9A/Gnzx1gPCRAgQIAAgWoFcltfk/Ci2vmhNgIECBAgQIAAAQIECDRWwIZDY4dWxwgQIECAAAECBAgQIECAAAECBAgQIECAAAECBAgQIECAQGUCuQXkVwajoqoEJLyoSlo9BAgQIEDg/xcQf2oqECBAgAABAgTKFchtfU3Ci3LHX2kECBAgQIAAAQIECBAYWwEbDmM79DpOgAABAgQIECBAgAABAgQIECBAgAABAgQIECBAgAABAgRKE8gtIL+0jiuoLgISXtRlJLSDAAECBMZGQPzp2Ay1jhIgQIAAAQIVCeS2vibhRUUTQzUECBAgQIAAAQIECBBouoANh6aPsP4RIECAAAECBAgQIECAAAECBAgQIECAAAECBAgQIECAAIHRC+QWkD96ETVULCDhRcXgqiNAgAABAuJPzQECBAgQIECAQLkCua2vSXhR7vgrjQABAgQIECBAgAABAmMrYMNhbIdexwkQIECAAAECBAgQIECAAAECBAgQIECAAAECBAgQIECAQGkCuQXkl9ZxBdVFQMKLuoyEdhAgQIDA2AiIPx2bodZRAgQIECBAoCKB3NbXJLyoaGKohgABAgQIECBAgAABAk0XsOHQ9BHWPwIECBAgQIAAAQIECBAgQIAAAQIECBAgQIAAAQIECBAgMHqB3ALyRy+ihooFJLyoGFx1BN6scmgAACAASURBVAgQIEBA/Kk5QIAAAQIECBAoVyC39TUJL8odf6URIECAAAECBAgQIEBgbAVsOIzt0Os4AQIECBAgQIAAAQIECBAgQIAAAQIECBAgQIAAAQIECBAoTSC3gPzSOq6gughIeFGXkdAOAgQIEBgbAfGnYzPUOkqAAAECBAhUJJDb+pqEFxVNDNUQIECAAAECBAgQIECg6QI2HJo+wvpHgAABAgQIECBAgAABAgQIECBAgAABAgQIECBAgAABAgRGL5BbQP7oRdRQsYCEFxWDq44AAQIECIg/NQcIECBAgAABAuUK5La+JuFFueOvNAIECBAgQIAAAQIECIytgA2HsR16HSdAgAABAgQIECBAgAABAgQIECBAgAABAgQIECBAgAABAqUJ5BaQX1rHFVQXAQkv6jIS2kGAAAECYyMg/nRshlpHCRAgQIAAgYoEcltfk/CioomhGgIECBAgQIAAAQIECDRdwIZD00dY/wgQIECAAAECBAgQIECAAAECBAgQIECAAAECBAgQIECAwOgFcgvIH72IGioWkPCiYnDVESBAgAAB8afmAAECBAgQIECgXIHc1tckvCh3/JVGgAABAgQIECBAgACBsRWw4TC2Q6/jBAgQIECAAAECBAgQIECAAAECBAgQIECAAAECBAgQIECgNIHcAvJL67iC6iIg4UVdRkI7CBAgQGBsBMSfjs1Q6ygBAgQIECBQkUBu62sSXlQ0MVRDgAABAgQIECBAgACBpgvYcGj6COsfAQIECBAgQIAAAQIECBAgQIAAAQIECBAgQIAAAQIECBAYvUBuAfmjF1FDxQISXlQMrjoCBAgQICD+1BwgQIAAAQIECJQrkNv6moQX5Y6/0ggQIECAAAECBAgQIDC2AjYcxnbodZwAAQIECBAgQIAAAQIECBAgQIAAAQIECBAgQIAAAQIECJQmkFtAfmkdV1BdBCS8qMtIaAcBAgQIjI2A+NOxGWodJUCAAAECBCoSyG19TcKLiiaGaggQIECAAAECBAgQINB0ARsOTR9h/SNAgAABAgQIECBAgAABAgQIECBAgAABAgQIECBAgAABAqMXyC0gf/QiaqhYQMKLisFVR4AAAQIExJ+aAwQIECBAgACBcgVyW1+T8KLc8VcaAQIECBAgQIAAAQIExlbAhsPYDr2OEyBAgAABAgQIECBAgAABAgQIECBAgAABAgQIECBAgACB0gRyC8gvreMKqouAhBd1GQntIECAAIGxERB/OjZDraMECBAgQIBARQK5ra9JeFHRxFANAQIECBAgQIAAAQIEmi5gw6HpI6x/BAgQIECAAAECBAgQIECAAAECBAgQIECAAAECBAgQIEBg9AK5BeSPXkQNFQtIeFExuOoIECBAgID4U3OAAAECBAgQIFCuQG7raxJelDv+SiNAgAABAgQIECBAgMDYCthwGNuh13ECBAgQIECAAAECBAgQIECAAAECBAgQIECAAAECBAgQIFCaQG4B+aV1XEF1EZDwoi4joR0ECBAgMDYC4k/HZqh1lAABAgQIEKhIILf1NQkvKpoYqiFAgAABAgQIECBAgEDTBWw4NH2E9Y8AAQIECBAgQIAAAQIECBAgQIAAAQIECBAgQIAAAQIECIxeILeA/NGLqKFiAQkvKgZXHQECBAgQEH9qDhAgQIAAAQIEyhXIbX1Nwotyx19pBAgQIECAAAECBAgQGFsBGw5jO/Q6ToAAAQIECBAgQIAAAQIECBAgQIAAAQIECBAgQIAAAQIEShPILSC/tI4rqC4CEl7UZSS0gwABAgTGRkD86dgMtY4SIECAAAECFQnktr4m4UVFE0M1BAgQIECAAAECBAgQaLqADYemj7D+ESBAgAABAgQIECBAgAABAgQIECBAgAABAgQIECBAgACB0QvkFpA/ehE1VCwg4UXF4KojQIAAAQLiT80BAgQIECBAgEC5Armtr0l4Ue74K40AAQIECBAgQIAAAQJjK2DDYWyHXscJECBAgAABAgQIECBAgAABAgQIECBAgAABAgQIECBAgEBpArkF5JfWcQXVRUDCi7qMhHYQIECAwNgIiD8dm6HWUQIECBAgQKAigdzW1yS8qGhiqIYAAQIECBAgQIAAAQJNF7Dh0PQR1j8CBAgQIECAAAECBAgQIECAAAECBAgQIECAAAECBAgQIDB6gdwC8kcvooaKBSS8qBhcdQQIECBAQPypOUCAAAECBAgQKFcgt/U1CS/KHX+lESBAgAABAgQIECBAYGwFbDiM7dDrOAECBAgQIECAAAECBAgQIECAAAECBAgQIECAAAECBAgQKE0gt4D80jquoLoISHhRl5HQDgIECBAYGwHxp2Mz1DpKgAABAgQIVCSQ2/qahBcVTQzVECBAgAABAgQIECBAoOkCNhyaPsL6R4AAAQIECBAgQIAAAQIECBAgQIAAAQIECBAgQIAAAQIERi+QW0D+6EXUULGAhBcVg6uOAAECBAiIPzUHCBAgQIAAAQLlCuS2vibhRbnjrzQCBAgQIECAAAECBAiMrYANh7Edeh0nQIAAAQIECBAgQIAAAQIECBAgQIAAAQIECBAgQIAAAQKlCeQWkF9axxVUFwEJL+oyEtpBgAABAmMjIP50bIZaRwkQIECAAIGKBHJbX5PwoqKJoRoCBAgQIECAAAECBAg0XcCGQ9NHWP8IECBAgAABAgQIECBAgAABAgQIECBAgAABAgQIECBAgMDoBXILyB+9iBoqFpDwomJw1REgQIAAAfGn5gABAgQIECBAoFyB3NbXJLwod/yVRoAAAQIECBAgQIAAgbEVsOEwtkOv4wQIECBAgAABAgQIECBAgAABAgQIECBAgAABAgQIECBAoDSB3ALyS+u4guoiIOFFXUZCOwgQIEBgbATEn47NUOsoAQIECBAgUJFAbutrEl5UNDFUQ4AAAQIECBAgQIAAgaYL2HBo+gjrHwECBAgQIECAAAECBAgQIECAAAECBAgQIECAAAECBAgQGL1AbgH5oxdRQ8UCEl5UDK46AgQIECAg/tQcIECAAAECBAiUK5Db+pqEF+WOv9IIECBAgAABAgQIECAwtgI2HMZ26HWcAAECBAgQIECAAAECBAgQIECAAAECBAgQIECAAAECBAiUJpBbQH5pHVdQXQQkvKjLSGgHAQIECIyNgPjTsRlqHSVAgAABAgQqEshtfU3Ci4omhmoIECBAgAABAgQIECDQdAEbDk0fYf0jQIAAAQIECBAgQIAAAQIECBAgQIAAAQIECBAgQIAAAQKjF8gtIH/0ImqoWEDCi4rBVUeAAAECBMSfmgMECBAgQIAAgXIFcltfk/Ci3PFXGgECBAgQIECAAAECBMZWwIbD2A69jhMgQIAAAQIECBAgQIAAAQIECBAgQIAAAQIECBAgQIAAgdIEcgvIL63jCqqLgIQXdRkJ7SBAgACBsREQfzo2Q62jBAgQIECAQEUCua2vSXhR0cRQDQECBAgQIECAAAECBJouYMOh6SOsfwQIECBAgAABAgQIECBAgAABAgQIECBAgAABAgQIECBAYPQCuQXkj15EDRULSHhRMbjqCBAgQICA+FNzgAABAgQIECBQrkBu62sSXpQ7/kojQIAAAQIECBAgQIDA2ArYcBjboddxAgQIECBAgAABAgQIECBAgAABAgQIECBAgAABAgQIECBQmkBuAfmldVxBdRGQ8KIuI6EdBAgQIDA2AuJPx2aodZQAAQIECBCoSCC39TUJLyqaGKohQIAAAQIECBAgQIBA0wVsODR9hPWPAAECBAgQIECAAAECBAgQIECAAAECBAgQIECAAAECBAiMXiC3gPzRi6ihYgEJLyoGVx0BAgQIEBB/ag4QIECAAAECBMoVyG19TcKLcsdfaQQIECBAgAABAgQIEBhbARsOYzv0Ok6AAAECBAgQIECAAAECBAgQIECAAAECBAgQIECAAAECBEoTyC0gv7SOK6guAhJe1GUktIMAAQIExkZA/OnYDLWOEiBAgAABAhUJ5La+JuFFRRNDNQQIECBAgAABAgQIEGi6gA2Hpo+w/hEgQIAAAQIECBAgQIAAAQIECBAgQIAAAQIECBAgQIAAgdEL5BaQP3oRNVQsIOFFxeCqI0CAAAEC4k/NAQIECBAgQIBAuQK5ra9ll/Ci3OFSGgECBAgQIECAAAECBAiMSmDevEn7/6OqRrkECBAgQIAAAQIECBAgQIAAAQIECBAgQIAAAQIECBAgQIBAgwRyC8hvEL2u/D8BAS9mAgECBAgQmGUB8aezPACqJ0CAAAECBLIXyG19TcKL7KecDhAgQIAAAQIECBAgQKCeAjYc6jkuWkWAAAECBAgQIECAAAECBAgQIECAAAECBAgQIECAAAECBOoskFtAfp0ttW0oAQkvhmLzEAECBAgQKE9A/Gl5lkoiQIAAAQIExlMgt/U1CS/Gc57qNQECBAgQIECAAAECBEYuYMNh5MQqIECAAAECBAgQIECAAAECBAgQIECAAAECBAgQIECAAAECjRPILSC/cQOgQxJemAMECBAgQGCWBcSfzvIAqJ4AAQIECBDIXiC39TUJL7KfcjpAgAABAgQIECBAgACBegrYcKjnuGgVAQIECBAgQIAAAQIECBAgQIAAAQIECBAgQIAAAQIECBCos0BuAfl1ttS2oQQkvBiKzUMECBAgQKA8AfGn5VkqiQABAgQIEBhPgdzW13JIeDGeM0mvCRAgQKDpApM2RCzINH249Y8AAQIECBAgQIAAAQIECBAgQIAAAQIECBAgQIAAAQIECBAgQIAAAQIE+hHILSC/nz65hwABAgQIZCAgvj2DQdJEAgQIECBAgAABAv0I5La+JuFFP6PqHgIECBAgUL6ABcHyTZVIgAABAgQIECBAgAABAgQIECBAgAABAgQIECBAgAABAgQIECBAgAABApkL5BaQnzm35hMgQIAAgZaA+HZzgQABAgQIECBAgEBDBHJbX5PwoiETTzcIECBAIDsBC4LZDZkGEyBAgAABAgQIECBAgAABAgQIECBAgAABAgQIECBAgAABAgQIECBAgMCoBXILyB+1h/IJECBAgEBFAuLbK4JWDQECBAgQIECAAIFRC+S2vibhxahnhPIJECBAgEB3AQuCZgYBAgQIECBAgAABAgQIECBAgAABAgQIECBAgAABAgQIECBAgAABAgQIEOgQyC0g3wASIECAAIGGCIhvb8hA6gYBAgQIECBAgACB3NbXJLwwZwkQIECAwOwIWBCcHXe1EiBAgAABAgQIECBAgAABAgQIECBAgAABAgQIECBAgAABAgQIECBAgECNBXILyK8xpaYRIECAAIFBBMS3D6LlXgIECBAgQIAAAQI1FshtfU3CixpPJk0jQIAAgUYLWBBs9PDqHAECBAgQIECAAAECBAgQIECAAAECBAgQIECAAAECBAgQIECAAAECBAgMI5BbQP4wffQMAQIECBCooYD49hoOiiYRIECAAAECBAgQGEYgt/U1CS+GGWXPECBAgACBmQtYEJy5oRIIECBAgAABAgQIECBAgAABAgQIECBAgAABAgQIECBAgAABAgQIECBAoGECuQXkN4xfdwgQIEBgfAXEt4/v2Os5AQIECBAgQIBAwwRyW1+T8KJhE1B3CBAgQCAbAQuC2QyVhhIgQIAAAQIECBAgQIAAAQIECBAgQIAAAQIECBAgQIAAAQIECBAgQIBAVQK5BeRX5aIeAgQIECAwYgHx7SMGVjwBAgQIECBAgACBqgRyW1+T8KKqmaEeAgQIECAwWcCCoBlBgAABAgQIECBAgAABAgQIECBAgAABAgQIECBAgAABAgQIECBAgAABAgQ6BHILyDeABAgQIECgIQLi2xsykLpBgAABAgQIECBAILf1NQkvzFkCBAgQIDA7AhYEZ8ddrQQIECBAgAABAgQIECBAgAABAgQIECBAgAABAgQIECBAgAABAgQIECBQY4HcAvJrTKlpBAgQIEBgEAHx7YNouZcAAQIECBAgQIBAjQVyW1+T8KLGk0nTCBAgQKDRAhYEGz28OkeAAAECBAgQIECAAAECBAgQIECAAAECBAgQIECAAAECBAgQIECAAAECwwjkFpA/TB89Q4AAAQIEaiggvr2Gg6JJBAgQIECAAAECBIYRyG19TcKLYUbZMwQIECBAYOYCFgRnbqgEAgQIECBAgAABAgQIECBAgAABAgQIECBAgAABAgQIECBAgAABAgQIEGiYQG4B+Q3j1x0CBAgQGF8B8e3jO/Z6ToAAAQIECBAg0DCB3NbXJLxo2ATUHQIECBDIRsCCYDZDpaEECBAgQIAAAQIECBAgQIAAAQIECBAgQIAAAQIECBAgQIAAAQIECBAgUJVAbgH5VbmohwABAgQIjFhAfPuIgRVPgAABAgQIECBAoCqB3NbXJLyoamaohwABAgQITBawIGhGECBAgAABAgQIECBAgAABAgQIECBAgAABAgQIECBAgAABAgQIECBAgACBDoHcAvINIAECBAgQaIiA+PaGDKRuECBAgAABAgQIEMhtfU3CC3OWAAECBAjMjoAFwdlxVysBAgQIECBAgAABAgQIECBAgAABAgQIECBAgAABAgQIECBAgAABAgQI1Fggt4D8GlNqGgECBAgQGERAfPsgWu4lQIAAAQIECBAgUGOB3NbXJLyo8WTSNAIECBBotIAFwUYPr84RIECAAAECBAgQIECAAAECBAgQIECAAAECBAgQIECAAAECBAgQIECAwDACuQXkD9NHzxAgQIAAgRoKiG+v4aBoEgECBAgQIECAAIFhBHJbX5PwYphR9gwBAgQIEJi5gAXBmRsqgQABAgQIECBAgAABAgQIECBAgAABAgQIECBAgAABAgQIECBAgAABAgQaJpBbQH7D+HWHAAECBMZXQHz7+I69nhMgQIAAAQIECDRMILf1NQkvGjYBdYcAAQIEshGwIJjNUGkoAQIECBAgQIAAAQIECIy7wO9+97s0d+7cdNVVV7UpjjrqqBR/umwKTMn10ksvpUMOOSSdeuqpk+77wAc+kC688ML0mte8ZmDu8847L+21117t52ZS1sCV1+iBf/zHf0xHHnlku0Vf+cpX0i677FKjFmpK7gKdc6zM/kycr7/97W+LuXvzzTeXWUXXslZbbbV05ZVXphVXXLH98x/84Adp3XXXHbruZZddNq2wwgrpjW98Y1FO/Il/X2CBBYYuc9gHn3vuuXTvvfemO+64o/jfhx9+OD377LNFca9+9avT29/+9rT88su32xn/vNBCCw1bnecIECBAgAABAgQIECBAgAABAgRKEsgtIL+kbiuGAAECBAjMtoD49tkeAfUTIDBygX//939PO+64Y7F3PKrr2GOPTUcccUTX4r/61a+mXXfddaiqY1//LW95S1p77bXTFltsUex3L7zwwn2V9cILL6QDDzwwXXDBBZPuv+yyy4r4hEHjnyYWMm/evHT55ZcXsUvPP/988aPYj484q80337yv9vVzU9RzzDHHFH9mcoknmomeZwkQyEkgt/U1CS9yml3aSoAAAQJNErAg2KTR1BcCBAgQIECAAAECBAgQaLRAbJged9xxkzajh00q8eSTTxYbxfHy9cQrXgaPjd5VV111IMs//OEPxYZ0JL1oXcMm4xio4hreLOFFDQelYU2S8GL4AV1vvfWKhDQbb7xxJYkvHn/88XTyySenSy+9tB1Q00/rV1lllXTwwQen+I5fbLHF+nnEPQQIECBAgAABAgQIECBAgAABAiMQyC0gfwQEiiRAgAABArMhIL59NtTVSYBApQI5J7zohIoEGLEP//73vz8tssgi0zo+8sgj6WMf+1i677772vfGgRYRr7TmmmtO+3yvG+688840Z86c9MQTT7RvOfHEE4u99zIPnPj973+fDjjggOJAoZlcEl7MRM+zBAjkJJDb+pqEFznNLm0lQIAAgSYJWBBs0mjqCwECBAgQIECAAAECBAg0XuDaa69N22+/fbufa6yxRrriiiuKkxMGuX7wgx+krbbaqusL2MNsqHZLoPHtb387bbfddoM0qxH3SnjRiGGsdSckvJj58Bx22GEp/owqmcSLL75YBLdEUM+zzz47dIPXWWeddNppp6X4rp/JSTZDN8CDBAgQIECAAAECBAgQIECAAIExF8gtIH/Mh0v3CRAgQKA5AuLbmzOWekKAQA+BJiW8aHXxE5/4RIoEE6997WunHPc48Ofyyy9Pe+2116S4pYiHioN2ll566YHnza9+9as0d+7cdP3117ef3WGHHYryllpqqYHLm+qBXocMDVrJMPFZg9bhfgIECNRBILf1NQkv6jBrtIEAAQIExlHAguA4jro+EyBAgAABAgQIECBAgEC2At02vG+55Za02WabDdSnU089NR100EFdnznwwAOLDeiFF1647zLvvffetPnmm7c3oldbbbV05ZVXpjjFYdwuCS/GbcSr76+EF+WYj+Ikl2jZH/7wh3TSSSelo48+upSGxkk2//zP/5w22mgjSS9KEVUIAQIECBAgQIAAAQIECBAgQKB/gdwC8vvvmTsJECBAgECtBcS313p4NI4AgTIEmpjwIlz23nvvYr98usMn4hCJww8/PJ188smTOIfZx3/hhRfSZz7zmXTOOee0y4q4pUiqsdJKK5UxXJPKePDBB9O2226bnnrqqRmVLeHFjPg8TIBARgK5ra9JeJHR5NJUAgQIEGiUgAXBRg2nzhAgQIAAAQIECBAgQIBA0wWef/75tM8++6TLLrus3dVTTjklRZKKfq/OMjbYYIMUG8mRtCKuDTfcMH31q19NyyyzTL9FFicixMkLresjH/lIOvvss9OrX/3qvstoyo0SXjRlJOvbj845tueee6ZIYrPooovOaqPLbtcPfvCDtO66607q0913353WWWedvvr58ssvp//93/9NDz/8cDrttNPSd77znUnPxffTVVddVSTrKevqdRJN1BWnx+yyyy4pAmuWWGKJdlKheOa5555LP//5z9MNN9yQLrroovTEE09MatIog3HK6rtyCBAgQIAAAQIECBAgQIAAAQJNFMgtIL+JY6BPBAgQIDCWAuLbx3LYdZrAeAl0S3gxyH74TLUiLmjXXXdtF7PFFlsUsUJLLrnklEXHPnzEHf3iF79I119/fTr99NPTs88+O+mZfhM5/Pd//3eK+KLvfe977eff8IY3pHh+44037quLsd9+xhlnpE996lPt+2N//txzz0077bTTSA6VuPbaa9P222/fru+oo45K8afLfz/21Qc3ESBAoOkCua2vSXjR9BmpfwQIECBQVwELgnUdGe0iQIAAAQIECBAgQIAAAQI9BE444YR02GGHtX866MvunZvmxx57bFHWkUceWfxvbPzeeOONfb9U/tJLL6VDDjmkeOG+dQ2ahKNJgy3hRZNGs559KTuxRFm9LLtdM014MbFfkdQnvpcmfnfGzz/4wQ8WCXsiAUUZ1+OPP14EBUXbW9faa6+dzjzzzLTmmmv2FeASwUHHH398ipNrJl6DfteX0R9lECBAgAABAgQIECBAgAABAgTGXSC3gPxxHy/9J0CAAIHGCIhvb8xQ6ggBAr0Eck140dmfn/3sZ2nu3Lnpvvvua/9o0003TV/+8pdTJK+Y7rr99tuLPfannnqqfWscghFJL5ZbbrnpHk933nlnmjNnzqRDJQ4++OB03HHHpUUWWWTa54e5oTNu64orrkg77rjjMEV5hgABAmMhkNv6moQXYzEtdZIAAQIEaihgQbCGg6JJBAgQIECAAAECBAgQIEBgKoFbb701bb755u1bNtxww+KUhWWWWaYvuM6TBr797W8Xz008fWCQhBVPP/102nnnndNtt91WlDNowoy+Gp3RTRJeZDRYmTa17MQSZTGU3a4yE15EH1944YX0mc98Jp1zzjntLpf9fXXRRRcVwTyta6WVVkoR3LLqqqsOxBwJOo455pgUgTKtK4KBrrnmmrTWWmsNVJabCRAgQIAAAQIECBAgQIAAAQIEhhfILSB/+J56kgABAgQI1EpAfHuthkNjCBAYhUBTEl6ETcQdfeQjH0lxuEPruuWWW9Jmm202Ld3LL7+cTj755OKgnYnX3nvvnU466aS02GKL9Szj0UcfLeqdmGwjYp/i0Iull1562rqHueGPf/xjioQarbiD2Me/7rrr0hprrDFMcZ4hQIDAWAjktr4m4cVYTEudJECAAIEaClgQrOGgaBIBAgQIECBAgAABAgQIEJhK4IknnigSTNxzzz3FbYNsnv7pT39KRxxxRPsl6tVWWy1deeWVRTlx2sDDDz9c/HNsCJ999tlF8orprgcffDBtu+227dMWBk3AMV35uf1cwovcRiy/9padWKIsgbLbVXbCi+jn/fffn9773vdOOh1mkAQ/U1l1BrbEvRGYc+CBB6YuG7fTsj/++OPFSTbh0LrC+PDDDx+qvGkrdAMBAgQIECBAgAABAgQIECBAgMB8ArkF5BtCAgQIECDQEAHx7Q0ZSN0gQKC3QJMSXjzzzDNFnNFNN93U7vDxxx+fDj300L6mwK9//eu05557FokzWlfEK5177rlpp5126ro/3u3Ai2WXXTZdeumlaYMNNuir3mFu6jwUaNxjpIYx9AwBAuMnkNv6moQX4zdH9ZgAAQIE6iFgQbAe46AVBAgQIECAAAECBAgQIECgb4Hf//736YADDkgXXnhh+5nYsN1tt92mLaNzk7mV2CIe3GeffdJll11WlNFKhLHiiitOW+ZXv/rV4qXs1hWb0KeeempadNFFp322iTdIeNHEUa1Xn8pOLFFW78pu1ygSXvzud79Lc+fOTVdddVXp31m//e1v0y677JJuvvnmdtn9nlrTbQwiQdExxxyTwrV1RdtPP/309KpXvaqsYVMOAQIECBAgQIAAAQIECBAgQIDAFAK5BeQbFsICqQAAIABJREFUTAIECBAg0BAB8e0NGUjdIECgt0CTEl689NJL6ZBDDilihVrX3nvvXRwQ8cpXvrKvaRDxAbHfHocAta6IXbr88svTSiutNKmMl19+uSg76px4RcxTlDHMgRR9NTKl9G//9m/pQx/6UPrpT39aPGIPv1859xEgMM4Cua2vSXgxzrNV3wkQIEBgNgUsCM6mvroJECBAgAABAgQIECBAgMCQArFJfNBBB7WfjlMR4qXoBRdccMoSH3zwwbTtttump556qrjvlFNOSQceeGDxz51lxskJ22233ZTlxQvZRxxxRDrhhBPa98UJC5H0Yrrrz3/+c4oN/Ouuuy7dfvvt6YEHHkjPPvts8djqq69eJN3Yeuut06abbpqWWGKJ6Ypr/7wzAcfdd9+d1llnnRSnO3z5y18uTnO47777UpzssPbaa6cddtihqGfxxRfvWse8efPSL3/5y/Sd73wn3XDDDemee+4p2hnPx0kNsVm+/vrrp0UWWaR4ftiEF9G+2MAP9x/96Efp3nvvLcqLUyve/va3p1VWWaVo53rrrdezrf0g/eEPfyj6/61vfSvdf//97Xpe+9rXpne+852FVZj83d/9XVpggQX6KTJ1vujfmfTkN7/5TbrmmmvS9ddfnx5++OEiQKHVrzhZY8cddxyovlajIojhkUceKcoOu845FAlbYozC7Y1vfONQQQ0x/nGayB133JG+//3vF0ELP/7xj9Pzzz8/kvHpB7zsxBL91NnPPWW3axQJL2L+x3feeeed1+5SK/FPzMmZXN0SXtx5553F98Ow17XXXps+9rGPFd+Hr3jFK9IKK6yQ4iScXt9XnfVM/P6K03Ran7/O79ktttii7zLj2WG+Z+OzGL+rLrnkkoF/X0zsV7ffOxN/l/Wynup3zrve9a70jne8I22//fbFd2y/CZs651M4hs2SSy6ZHn/88XTGGWekb37zm8V3Xvxei7Ij+Cl+9yy00ELDTgvPESBAgAABAgQIECBAgAABAhUK5BaQXyGNqggQIECAwCgFxLePUlfZBAjUQqBJCS8CdKbxArG3HQf/7LHHHpPG54Mf/GCxvz8xbij24efMmTMpOUYk2DjppJPSYostNtLxvfXWW9Pmm2/eriP272Mf3EWAAAECvQVyW1+T8MJsJkCAAAECsyNgQXB23NVKgAABAgQIECBAgAABAgRmJBAvgm+11Vbtl+632WabFCcVTJcYIjaB99prr3bdt9xyS9pss82Kf+8ss58kGv/zP/+T4mXxSGQQ1xve8IYigcUaa6zRs3/x0nFsPn/hC19IN99887QOkYgh2vypT30qLbXUUtPe3+1F7Ne//vVp3333TdHfble8AH/iiSemhRdeeNKPn3766eJUiHPOOadt3e3597znPemf/umf0tve9raBE17EC9Pnn39+kXBk4kkVvToaHp/73OeKTf5BNupffPHFdPXVV6djjz22SDQy3RV9OuaYY4qXtKc7/aJXwouoIxKgfP7zn28nM+lV70TD6doWgQ7f+9730tFHH10koejn2m233Yr+LLfccv3cnqKOn/zkJ8U8jRND+r2GHZ9+y4/7ZhooMkhdg9xbdruqSngxMUnBIP3tvLfz+zB+Ht8f8f0y3WdoJvX2ejYSLhx11FFFop/prkHn7bDfs5GEZuLvoGGSjTz55JNFoqFIQhNXnObzjW98I6288spduxmf5YceeqiwiMRF013RxiOPPDK9//3vbycy6vVMt4QXX/nKV9Jdd91VJKXq9Z3eT0Kp6drp5wQIECBAgAABAgQIECBAgEA1ArkF5FejohYCBAgQIDByAfHtIydWAQECsy3QpIQX3Q4tiNiUOEBnkCsOion99QsuuGDSY6eddlraf//9i333Rx99tIhTioNeWlcc7BL7tP3GgwzSps57Ow8TuuKKK4pDXlwECBAg0Fsgt/U1CS/MZgIECBAgMDsCFgRnx12tBAgQIECAAAECBAgQIEBgRgKdL/yussoq6etf/3qRcKHX1fli7rvf/e70ta99LS277LLFI51lbrnllkUSjde97nU9y4yEAB/4wAeKDeW4pnsm2hAvgMepCs8///xABrFBfcYZZ6R3vOMdUz7X+SJ2uMTfxQvG3a5Xv/rV6Vvf+lbaZJNNJv34Rz/6UbFhHi/d93OtvfbaxWkTUVa8LN26YlM9Xs7udoXBZz/72fSlL32pnyom3RNJTs4+++z2+E1VwK9+9av0mc98phjPQa6widMo4gX1hRZaqOej3RJeHHbYYUVijkHqjBfNI/nH+uuv37OuSJgS8zZO5xh0DsVcD+uYp1MlIHj55ZeLRB3Rh0HraDU8Thk588wz09JLLz0IeV/3lp1Yoq9K+7ip7HZVlfBizz33LBLOLLroon30svct3YJ44nvh4osvLpIyVHXFZySS23z605/uK4nOxHbFSTRnnXVWWmGFFUbyPfvmN7857bTTTu3go6jnqquuSquuumrfPNdee23afvvt2/d/9KMfLdrcLQFQJPqJ75TDDz984M9yBEnF76upEi11S3ix++67T2m/6aabFklIIkGUiwABAgQIECBAgAABAgQIEKi/QG4B+fUX1UICBAgQINCXgPj2vpjcRIBAzgJNSngRh0PEPmnEy7SuYQ8BeOSRR9LHPvaxSQktItYj9pXjEISIfYn94dYVP7v00kvTBhtsMPLp8NJLL6VDDjmkiC+Iq3UoUMQxxWEIEZ90++23pwceeKA4FCYOnojYrIhHeu9731vE98zGYRkjh1EBAQIEphHIbX1NwgtTmgABAgQIzI6ABcHZcVcrAQIECBAgQIAAAQIECBCYkUDnS7ZR2HSbxbG5uvPOO6d77rmnqLvzJe9eG7NrrLFGz7Z2vnh86KGHpnjpfcEFF5zvmTiJITaezznnnPl+FokOYoP3TW96U4p2RBvjZffOZAP9JEToTHix+uqrp4ceeqioMzaPt9566+J/w+OGG24oEmhcdNFFaYkllmi3q9sGevwwNqMj0URsondrZ/wsEoTEZnrr6pXwIpIqxMvUsRk+8Yq2xUvyq622WuE4lccnPvGJYiO924verTJ//etfF2PdmfAjklmstdZa6V3veleKfw7ru+++O915553zjc+JJ56YDj744J5JLzoTXkSyh0UWWaQ4QaN19TvG2223XXFax+tf//qu8y7aN2fOnEkv8nf2JR6MMbzjjjvme+E/XC+//PKeCQjmzZtX/DySfHTOv5hL8XwrsUyMzf3331/M1whW6LwiWUjM+W6fh5l8AZSdWGImbZn4bNntGkXCi2eeeaY47eWmm25qN32q761Bbb773e+mHXbYYdLceec735mOO+64tNFGG02ZOGbQurrdP9X8jc/g3//937fnb6/PSD9JOob9nn3Vq15VfCYieVHrOuWUU4pTevq5On9PxTODfsfGM/FZDov4nROJSn784x+nGLvOz3Ek1jjvvPN6Jq7p/F0cAU2LL754iuC0uMIyElxEvyOoKeo4+uiji/4KZOpnxN1DgAABAgQIECBAgAABAgRmXyC3gPzZF9MCAgQIECBQioD49lIYFUKAQJ0FmpTw4pZbbikOy2nFWMzkEIBee9677bZbsccb+80TYzmmi2cpcw5EYo+IN7j++uuLYtdbb73ikJvYP484k6muiGv58Ic/nI499tj0V3/1V2U2S1kECBCovUBu62sSXtR+SmkgAQIECDRUwIJgQwdWtwgQIECAAAECBAgQIECg+QLxEm68lN+64uX6eHG713XrrbemzTffvP3jc889t0iEMPGKU+cjmUDr6nZP62exyXzMMccUf1pXr6Qb8UJxvNQcG88Tr3XWWSdFu9ddd920wAILTPrZ008/XSSEiAQZEzer4wXiyy67LK2wwgpdu9r5Inbrpth0PumkkyZtHMfLypEQYrnllmuX9dxzz6X99tsvhUXrio3nT3/60+mAAw4oXmaeeD311FNF3774xS92bU+vl7HjBes4wSESb8QVdUR/d91117TooovOV1bU8/nPf35SwpB4Jk7IiGQh3a5uSUbimb333rvoS7ycPfGKMX3sscfS5z73uUmb8fHM+eefX2y+d7s6E15MvGeql/1/8YtfpH/4h3+YdMpHPHv11Ven973vffNVFWOzxx57pCuvvLL9s0j6EXOwsy9xQ4xvBBXE2E18kf2II45IRx11VNdEFN2CSuJzEwkLIjlK5zyNesI55uThhx8+qZ6Yq1H/3/7t33Z1G/Yvy04sMWw7Op8ru12jSHjRLSFFr8/oMC4xFyKZQSRt6bxWWWWV4vP9nve8J731rW8dSfKLbglhpvoMxmckPm/xmW99F0W7I2lH/I5ZaqmlSv+e7UyUFIFPF154YXrNa14zLXln4qZen7FeQVBhH5/9bp/l+H6J77kIMJr4O2ffffctfnd0+17ulnyq9X0e3xnxfRXJf1rXb37zm2LcI3mSiwABAgQIECBAgAABAgQIEMhDILeA/DxUtZIAAQIECEwrIL59WiI3ECCQu0BTEl48+OCDaZ999kn33Xdfe0gifmKXXXYZ+hCA2IeN+KKzzjprymGOJBhnnnnmfHE8o5obP//5z4u4mejzsFccsvKlL32pSN7hIkCAwLgI5La+JuHFuMxM/SRAgACBuglYEKzbiGgPAQIECBAgQIAAAQIECBDoUyA2ULfddtsUiRDiioQOZ599dpE4ofOKl3/j5dt40T+uSA5w3XXXpTXWWGPSrZ1lRkKMU089teuLvr/73e/S3Llz01VXXVWUES9zf/3rX09ve9vb5qv/hz/8YXGaw8QXqqO9keCh1wvVUUi0OxI6HHTQQZOePfjgg4v+THyRuFVpt4QX22yzTfFCdT+nJETSjmhb64Xn8IykGzvvvHPXZAdR78svv1z05ZBDDpmv771epg/X6FfriufjRfkuGzzte7q9TB/PxIkVCy+88Hx1d1r005coJIIH4gXvo48+ul3mRhttVCR1+Ou//uv56umV8GL77bcv5mS3Z1qFRMKRmGfh3rp6zbvO+Rkv5V900UVpiSWW6PmpiTkUDjGmrevd7353+trXvpaWXXbZSc/FvTEuMb9a11T9nvhwPHvTTTelHXfccdLL8nGSyWabbdbnp7q/28pOLNFfrdPfVXa7yk54EaetxNz6xje+0e7MSiutVPz7yiuvPH0H+7wjApN23333FO3vdUXCg0hUE3/WX3/9tPzyy3f9DPdZZXFbJFOIBDCRUKJ19fMZjHu7BSFF8of4ju/2nTST79n4nRWBR7fddlvRzF6/j7r1/Zvf/GZ6//vf3/7R/vvvX3xXdf4u6BYc9slPfjJ94Qtf6Po7slVg63Mc905MRhS/5yYmjGrd3yvhRXwW4vdBJLdwESBAgAABAgQIECBAgAABAnkL5BaQn7e21hMgQIAAgbaA+HaTgQCBxgvkmvDiz3/+c4p4oUcffbSIu4g4kokHkMQBLLGHu9hii81oDB9//PHiQIle++5xOMLFF1+cYs+/quuuu+5KG2ywQdfqIh4nDv2JeJSI34k4mu9///vp3nvvne/+iFW59NJLe5ZVVX/UQ4AAgaoEcltfk/CiqpmhHgIECBAgMFnAgqAZQYAAAQIECBAgQIAAAQIEMhV48sknixMR7rjjjqIHvV7ij591JqfYcssti03n173udZN6/8wzzxSJAeLF/enK7Nx8j4QWkVTiNa95zaQy//SnP6VjjjkmxQvAravfJAJxf7yAHOXuscce7edj8zdeQF5zzTXnG71uL2LH8/EC+nRXJJTYd9990yWXXNK+9bDDDivaP92Ly92SUUQh3RJe/PGPfyySKkQijdZ19913F5vf0133339/eu9739tOdLLhhhsWCR2WWWaZSY/Gy/3R50gY0roiMUbUO11f4v7nnnsu7bfffunLX/5y+/lejt0SXkw1Rp197HyJfdNNNy0CIzqToVx55ZXFaRmt69hjj20ncZnKrZtFt0QUnZ+TKPPqq69O73vf+6YbluLnkSQlTi6Jz1briiCFeLm/zKszscRMy95iiy2KObTkkkvOqKg6J7x4+umn0+GHH54uuOCCSX2cKnnOTDAiWUIko5n4+ZuqvFbwS4xFJFZ461vf2tfndGKZnZ+jQQN84jMR3+OtZD/xOYzPfySk6Lxm8j3b7XfCKaecUnhNdb344ovFKT5nnHFG+7Zun+NuiWsi8cd5552Xll566WmHtdvvnI9+9KPF6UGdQVndEl6MIonKtI12AwECBAgQIECAAAECBAgQIDAygdwC8kcGoWACBAgQIFCtgPj2ar3VRoDALAh0S3hRZjOmi0Hptuc7k/pjzzv2c2MPftFFF51JUe1nb7/99iLpResgoNYPoq6Iy4h94Cqv2D+fM2fOpCrjsIvPfe5zRXzO4osvPulnsff82GOPFTFHE2Nv4qaID4p4ouWWW67KLqiLAAECsyKQ2/qahBezMk1USoAAAQIEkgVBk4AAAQIECBAgQIAAAQIECGQq8NJLLxUnyJ966qlFD2JD98Ybb+yaNOEnP/lJ8SJznLAQ16GHHlokoFhwwQUn9T5eRD7iiCPSCSec0P77bi8Uxw9vvfXWSSfeR3nxQnnnBkW8+L3zzjune+65p13mIEkE4qFuCQt61de5Kb/CCisUyTFWXXXVaUe602nQF5c7k1FEhd0SXnR7SbqXc2ej48X9j3/84ymSZqy++urpLW95S/rQhz6U/vIv/3LSrd/97nfTDjvs0H55fZAkI62COsvoldSkW8KLPffcs5ib/QQydLqvttpqKZJbrLjiipP61Dm2veZxp1kEEcR8ue2229Lyyy+fVl555bTNNtvMd9JHvOgfSQP+5V/+JT300ENFwoGLLrpovmQiU02kzqQP/SblmHZyTrhBwovpE8PEmEfSlp///OfphhtuKMYxvosmXjHPLr/88pGd+BIJGmI+xffpT3/600GGOEXCmAiIiWCZN73pTdM+2y1Zz/nnn5/mzp0733dyr8K6lfHtb387bbfddvM9MpPv2SgsTuHZaqut2t9Pvb5bJlYcgUA77bRTuu+++4q/7pWQI4KdIslMfN5bvxvjd0AkEun36iwjkn5cd911aY011phURLfv8kgadfbZZxe/k10ECBAgQIAAAQIECBAgQIBA/gK5BeTnL64HBAgQIECgEBDfbiIQINB4gSYlvHjzm9+cvvjFLxYJKBZYYIHSxu7ll19Oxx13XDr66KMnlfnJT34ynXzyyX3Fo5TVmG7xVBFzEHvDcUBRl/92bFcdsQNxCEQcuDPx6vcAnrL6oBwCBAjMlkBu62sSXszWTFEvAQIECIy7gAXBcZ8B+k+AAAECBAgQIECAAAECWQt0vnR87rnnpkg00HlF8oAPf/jD7b/u9RJz3HDttddOOgWhV2KJeIl74mZsv4kxNtxwwxTtXmaZZQayP++889Jee+3VfqbXC9KdJvFS9Ne+9rW01FJLTVtf57ODvrgcCRP22Wef4iSJ1tUt4UW8jB8nOMSf1hUJGGIjPF50n+kV5cemfyQvaV29xnGqup588sm0yy67pDvuuKO4rVfykG4JL3rNxW71ddbTK+HFXXfdlTbYYIN2EWH1pS99KW255ZZ9v9Q/U9vpnpfw4sg20SBJT7q5RlKEdddddzryoX4eyQhijkYChakCT4YqvOOhSIoQSRrixJb47n322Wf7Ljbauffeexcn4cTJML2uzmCoXp+h6Sru/J7tlVRmJt+z0YbOJEaRUOKaa65Ja621Vs8mdtYZ329HHXXUfImbOpNpxPdDfCe/7nWvm6777Z93C1bq9p3WLeFFtCn+jHpe9d0ZNxIgQIAAAQIECBAgQIAAAQIzEsgtIH9GnfUwAQIECBCoj4D49vqMhZYQIDAigSYlvGgRxf77Zz/72eJAmjL2S3/9618XMVCxzz7xin30QQ89mOkwxqFEcbhPHJ7y8MMPpzisJpJ8bLzxxn0VHQdQxL7/Oeec075/0EN4+qrITQQIEKihQG7raxJe1HASaRIBAgQIjIWABcGxGGadJECAAAECBAgQIECAAIGmCjz44INp2223TXEafVwHHnhgOvHEE9PCCy/c7nLni7vTvQjduaneLbFEZ2KHOK0gkkp0S9bQmRijWxv7GZ/OvvbqR+dL0f2+dN/tBec4YSHaO8jV2d9uCS+ivO9+97tphx12SGHZusJv1113Tdttt116+9vfPmkcB2lDt8QbV1xxRdpxxx0HKSb9/ve/TwcccEC68MIL2891S5bSLeHFnXfemdZff/2+6ut8vtfYxjzfbbfd0m233dYuNwIZ3vOe9xSJOWIeLrHEEn3VOaqbJLyof8KLSBxx5plnFkmAyjxdpp85FUEw//Ef/1HM4ZtvvjlFcoaJ3wG9ylhnnXVSJKNYeeWVu95y6623ps0337z9s0igE0keBv08dCaV6TexUL/fsxMbf+qpp6aDDjqo/VdxAk9833YLfOpMLBGf+xtvvDGFS+fVmbQjEoZE2a985Sv7GaL2PZGgZM6cOe1/7/a7q1vCi17f+QNV7mYCBAgQIECAAAECBAgQIECgNgK5BeTXBk5DCBAgQIDAzATEt8/Mz9MECGQg0MSEF8Eee7nHH398caDNQgstNPRIvPjii+nwww8v9nq7XWuvvXaxJx4Ht+Ry/eQnPyniFB555JF2kwc5TCaXfmonAQIEOgVyW1+T8MIcJkCAAAECsyNgQXB23NVKgAABAgQIECBAgAABAgRKEXjmmWfSRz7ykXTTTTcV5W266aZF4omlllqqXX7nPXH/2WefXWwyd7s6kyXE5nCcjBAnMLSuJ554Iu28887pnnvuKf6q18vO8XL3IYcckuLF5tY1TBKJePbJJ58skhrccccd7bLuvvvu+V547kx4ceihh6ZIQrDgggtOad4tucMwSSKuvPLKYoO6dfV6+fm5555L++23X4qXqrtd8VL+JptsUiQ0icQRf/M3f9P3y/ndrPbdd9/0xje+caB593//93/F3IqX8ltXt832zoQVMbduueWW9K53vauv+vpNeDFv3rwi+cYee+zRs9wNNtggbb311oXdKqusMnTSkL4anlKKNj377LMpErJ85zvfSddee22Kz0frOvbYY9MRRxzRb3F93deZVGOYZAN9VTTgTWW3K+bduuuuO2Aret8e8zISOBx55JFpueWWK63cmRQU35H/+Z//WXyvxdyZKgFGBOxcfPHFKU556bw6kzxEIogtt9wyveIVrxioeb/85S/TWWed1X5mww03TPGduswyy0wqZ9jv2YmFRDBPjMejjz5a/HUkALrooou6JunoDPbqdW+3xEXxfdBv8p2J7fvZz36W4vu7dXX73dkt4UV892222WYDubuZAAECBAgQIECAAAECBAgQqK9AbgH59ZXUMgIECBAgMJCA+PaBuNxMgECOAt0SXnSLgRlV3zr3fLfYYotib3jJJZectsrYJ42Yl4cffrh45lvf+takgx5ibz7ihD7+8Y93PfBgugoiDuPyyy8vkmZMdYBEHH5w0kknpcUWW2y6Imvx8277y8Me4FCLDmkEAQIE+hTIbX1Nwos+B9ZtBAgQIECgZAELgiWDKo4AAQIECBAgQIAAAQIECFQp0Plyb7fkFPEifiRNeOqpp4qm9ZNwIjaeDzrooHZXOpM23HXXXSkSC7SuXicOdNus7ZUAYjq3zqQIcX8/CS/6TTjQb/nTtbPzJf2p+hsBDLvvvvukhBK9yl9xxRXTBz/4wbTddtul1VdffcqTMEZ5Ekg3z34TVvTq2yDPv/DCC8UpHqeffvp0Q5Eiacg222yTdtxxx7TeeuulxRdffNpnet0Qczna+dhjj6X/+q//Sv/6r/+afvjDH6YHHnigSHjR6+p3/g3SsLITSwxS91T3lt2umSa8iM9JJGpYc80107vf/e70zne+s2syhbL6X0Y5Mb/j+/Wcc84pEqh0Xp/4xCeKwKDOgJ1O+zLaEmWsttpqKZL4xPfPxKsz+GmYeR59jUQ8l1xySVH0G97whnTNNdektdZaa77mRyKMuXPntv++1++xbr9zyrLoFuDVrb4qg9DK6ptyCBAgQIAAAQIECBAgQIAAgd4CuQXkG0sCBAgQINAQAfHtDRlI3SBAoLdAzgkvJvYqklPEYTn77LNPkQCjdS277LLF4TqxXz/o9cgjj6SddtppUnlxAFDsz048sCUSa0S8Utzb5b/dBq22kvs7D7MYJNFIJQ1UCQECBEYgkNv6moQXI5gEiiRAgAABAn0IWBDsA8ktBAgQIECAAAECBAgQIECgzgLxMvKHP/zhdhOvuOKK4gX/1tW5WXrnnXdOe9p9Z0KLQw89NMUL1QsuuGBR7MSEGLGBfOONN6Z11llnPqZRJ7zolkxi2BexZyPhRYA9/fTT6eSTTy5ecJ/qZIqJuBEYsN9++6WPfvSjXU/XaHLCi3B48cUX09VXX53iJfvoaz9XzNMPfOAD6dOf/nR629veNm2wQwRlPPHEEynm2De/+c300EMP9VPNfPcMkwhguorKTiwxXX39/rzsdnVLeDEuyQT+/Oc/F9+rBx988KQ5HvM4TsfZZJNNJg1LjgkvogOd39fxXXjggQdO+nx2JsboltiphSHhRb+fVvcRIECAAAECBAgQIECAAAEC/QrkFpDfb7/cR4AAAQIEai4gvr3mA6R5BAjMXKApCS9aEhGLNGfOnCLOonXtv//+6aSTTkqLLLJI32ARQ7PnnnsW++Ktq5U8Iw4jibiPibE1cYjD/8fevUDLVpWHgv4HclFgCFeMUfCFuXjBeEUEeQgIJwoIIq9WLgqKIugVARVI0ygPhSCaGAUREXk0KF7xKigPEcIjgtDIAVQ00tjRtNpBiRqJYOtQGrXPv657p3ad2ntX1a69quasb43BMOfstdac/zdn1c6Z81//uvTSS+M5z3lO322M88TfAXonAAAgAElEQVSrrroq9tlnn9ku5Ms7Pv3pT0fG6CBAgECtAqWtryl4UetMFBcBAgQITLqABcFJHyH9I0CAAAECBAgQIECAAAECiwh861vfajZ0v/vd7zZnvvvd727+y42C7od/+90ozQ3oAw88sHkLQx577rlnXHLJJfGEJzxhtXuuWLGieWh5o402Wq2ny13w4vrrr49dd911TrulFbyY6fxPf/rT+OxnP9sUWFi5cmVf8z6LjJx11lmx5ZZbzjm/9oIXM8Hm/Lr55pvjvPPOi5tuuqmvgiEbbLBBfOhDH4qDDjoo1lxzzZ7OwxQhyRttu+22kYUK7rrrrtn7KnhxRqy99tp9zefuk6a54MWMRa+koO4CRHluqQUvvv/97zdv25n5zttvv/3iwgsvbH7XzBz33ntv7L///pFv8ckjC/2cffbZse666/b1O2eoydfjol5v1un1O25airKMytV9CBAgQIAAAQIECBAgQIDApAuUlpA/6Z76R4AAAQIE+hSQ394nlNMIEChXoLaCF48++miTq3T66afPDspWW20V+dKeTTbZpK+BynvkSxKOP/74Oedn0Yxjjjkm8sUl3W3kibmfnC8D6txn7qvBMZzUnQeRBTvyRUebbrrpGHqjSQIECLQjUNr6moIX7cwLrRAgQIAAgW4BC4LmBAECBAgQIECAAAECBAgQKFzgoYceisMOOywuu+yyJpIsfnHBBRfE+uuv37w5obNwRb4F4YwzFn8Avfsh3mc/+9nN/TfffPPV7nn00UfH+9///lhrrbVWk1zughe9HiwuteDFDF5u0P/kJz+JO++8Mz7/+c83BR0634DRjZxFFrIYSY7RzNGdGLHcG+Q///nPmwISf/d3f9d0YdD2lnp9tvmrX/0q7rnnnrjuuuvimmuuiW984xvzfrIf//jHN0UyXv3qV692ThaOOfLIIyOLqSx0bLfddrHZZpvF1ltv3RQcybeF5Geuu/CAgheLf9/M51xSwYucN2eeeWZ873vfa4oCrbPOOs3n8klPetKSfsP87ne/i1NOOaWZVzNH53f8zN+1Me86Axn2e7Yb47e//W0cd9xxTeGePPKzee2110YW85k5MjHpLW95y+yf8/fboYce2tN1lL9z+hk4BS/6UXIOAQIECBAgQIAAAQIECBAoW6C0hPyytfWeAAECBAjMCshvNxkIEKheoLaCFzlgN9xwQ+y2225zxm6QFwZknkbuh//yl7+cvUe+NCH3jGf23jOfJnOfrrzyyjntzBTFeMxjHjPRc+crX/lK7LzzzrN9XOglQxMdiM4RIEBgAIHS1tcUvBhgcJ1KgAABAgRGKGBBcISYbkWAAAECBAgQIECAAAECBMYhkAUS8oHo/C+PzjckdG8mn3vuuc3Gbz9H90PGuVm89957Rz6Evscee8xuMH/qU59qih30Oh555JHmzQtZZGPm+NCHPhRZJGPQo7t4Rz4YnZvdWXig8xj2QexRPSjdbb6QTz8G+QaL+++/v3kI/PLLL4+bbrpptcvyDRdpOrM5lA/dZzGHr33ta82581n1034/5yy1YMVSr+/uY34mHnzwwbjjjjuaN2FkAYz8c+eRSREXXnjhnDd8ZNGMdDz//PPnnPviF784XvOa18SLXvSieNaznhXrrbferHV3220UHuhuo99CNv2M5VLOGXW/Sip4kZ+1vfbaKx544IGGsLNI0FJM89qrrroq9tlnn9nbvOxlL4v8nnviE584+3fve9/74l3vetfsn9/61rc2b7553OMet9Tme14/7Pdsr5t1f2fmPDrhhBOaz1gmMh1xxBFN8ZA8ssDPpZde2nwOex2/+c1v4thjj41zzjln9sf5BqF3vvOdy+Kg4MWysLopAQIECBAgQIAAAQIECBCYKIHSEvInCk9nCBAgQIDA8ALy24e3cyUBAoUI1Fjwotcef785M/fdd18ccsghsXLlytkRzBePfOYzn2leztN53HLLLfH6179+zstjnvnMZ8YnPvGJOcUkRj0Vcn/417/+dfMSjMxBee5znxuDFtjo3mvvtf8/6n67HwECBMYtUNr6moIX454x2idAgACBaRWwIDitIy9uAgQIECBAgAABAgQIEKhKoPuB6Nzc3WmnnZpCE8ccc0wT64YbbhhXX311UxCjn6P7Ae6Zh4Y7C2H081B3Zx+y3WEfxM7iBfkmiJk3OXQW9uiMZ9gHsbsLh+Q9Ox+87scsz+kuFNLv5n0/988+3n333XHUUUfN2eTfc889mwfCn/CEJzS3+bd/+7d43ete1xR6mDlG2Y/uvi61YMVSr1/M7mc/+1nzAH1nIYteRUCymEgWwpiZY3nOiSeeGG9/+9vjsY997GLNND9X8OLkWaelFuIoqeBFd0GeRBjVZ677DS+9El6ysEsWuZk5dt999+Y74U/+5E/6mreDnjTs92yvdrJIyMEHHxw33nhj8+POvnf/Hnrb294W+WaehT6P3cU/ljoPF7JR8GLQmeN8AgQIECBAgAABAgQIECBQnkBpCfnlCesxAQIECBDoKSC/3cQgQKB6AQUv/n2I8+Ukxx133JwXG2S+Rr7UJ19O0v3vst/97neRL9vJazqPzJ254IIL4ilPecrI50/3PnTm5Hz0ox9tXkDT79ErL2nYHKp+23QeAQIEJkGgtPU1BS8mYdboAwECBAhMo4AFwWkcdTETIECAAAECBAgQIECAQHUC3Rvhuembm6v5oH5u5uYx6APQ//qv/9rc47rrrmuuz03W3MB9z3ve0xTSyONVr3pVc//1119/XtMbbrihKVQxc6xYsSLyYemNNtpooHHoLiQxX9tLeRC7+6HxfuLrDKLXw8+9HnrPh+PzYf577rmnKWCx/fbbxymnnNL3mx+uvfbaePnLXz7b9POf//zIvm+66abN3z3yyCNx/PHHz45T/l0/D4p3D0gWzsiHxXMu5JszNtlkk9hrr72a/+08llqwop/rswhFmn3961+Pu+66Kx599NGmuEi/8+j++++PAw88MG699dbZrneOTSZEnHTSSc0cnznyIfyPfOQjsd566/U1V/NNHp2fubzo1FNPbe47yqO7qMZyPtA/SL9H3a+SCl5kAs6RRx4ZF1988SzZ/vvv38zRmUI0g1h2ntv93XfYYYfFhz/84VhnnXVmT+suDJEFjq644orYZpttBmr285//fJx22mmRb7/ZcsstmzfSZFJQd4GJpXzPdncoP3v5/ZfzJ49MCMrvuB122GFO0ab82ZVXXhl77733gjF1F4Dadttt49JLL41nPetZfVtkolH+nvvc5z4XG2+8cTzvec+L7bbbrnkbUOcbehS86JvUiQQIECBAgAABAgQIECBAoFiB0hLyi4XWcQIECBAgMFdAfrsZQYBA9QI1Frzozg/KQbztttuavd/5jtybPeuss+Id73jHnFNy/z1fhrD22mv3vPThhx9uXhbzyU9+cs7P3/WudzX7z2uuueZI51D3PnR3nk4/jXXnYeU1md+VOR8OAgQI1CxQ2vqaghc1z0axESBAgMAkC1gQnOTR0TcCBAgQIECAAAECBAgQINCnQBYDOOKII+KSSy5prjj66KPj8MMPjze84Q1x++23N3/3zne+s3mguPNh3YVu310A4GUve1nzAHAWTrjxxhubS9/97nc3//XYlJi9dRZ3yEIDM/3IH/QqArFQX37605/Gm970psgN5JkjYznhhBNWa3spD2J3JxTkQ+Of+cxnYqedduprJO69997Ih9zvu+++2fN7xZoP8u+xxx6R45bHoMVIuvvZayM9H1x/5StfOduPLFiRsWy++eZ9xZInXX/99U1Rk5l+psfVV18dW2211Zx79FOwYqFG+7m+e+O/86H4fgJarBhJ92co75lvBMnPUr/H97///ebtIitXrpy9RMGLM+ZNQFnMtaSCFxnLhRdeGFmMovPI7+SDDjpowe/IhRxmis5k4YWZo9e8zPMOPfTQ+MIXvjB73qCJPL0SgnL+v//974+11lprTjeX8j3bK94777wz9t1333jggQeaH2eMadn5e63fYkm9PofnnXdec7+Ffld19utHP/pRU/Dpy1/+8oLuCl4s9in2cwIECBAgQIAAAQIECBAgUL5AaQn55YuLgAABAgQINALy200EAgSqF6it4EX3iw5yAPspCnHLLbfE61//+sjcopnjL/7iL5r8p6c+9akLzoPMzckcjW9+85uz52UuSV67zz77jHQO9coHyhcE5T59v0e+4CH3oWdycDKPJ3MB8kUUDgIECNQsUNr6moIXNc9GsREgQIDAJAtYEJzk0dE3AgQIECBAgAABAgQIECDQp0C+8eC9731vnHTSSc0Ve+65Z1MgonOjNDdO99577z7v+D9P63xDQW5EZ9GMbOO73/1u8/N+7tlrU7vfzelsI2PLTeI3v/nNs33PwgtXXHFFbLPNNqvFs5QHsX/729/Gcccd17w9YuY4+OCD4yMf+Uist956C9o9+uijTfGP008/fc55vQpe/PjHP24egr/55pubc3PD/bLLLovddtutr/HpLpixyy67xKc//el40pOeNHv9D37wg3jta18bee7M8da3vrV5A8a66667aDs/+9nPmrdIdD5Af8ABB0Q+ON5t0U/BioUa7Of67gIseb9BHujv9aaMTJyYKWby0EMPNQ/E5zjMHDmWOef7OeYbfwUvpqfgRa8iCc985jPjAx/4QFN8Zo011uhnKs2ek3Pqgx/8YBx//PGzfzdfwkuvt95k25/4xCdi55137qvdLIiT37MzyTX5vXTppZc2v0+6j6V8z/bqTHfBjvzdld8/hxxyyOzvm/zdk9+xixVtyu/xLIaUdjPHtttuGxdddFGk32JHftdkwY38XTBzpGX+ztliiy3mXK7gxWKafk6AAAECBAgQIECAAAECBMoXKC0hv3xxERAgQIAAgUZAfruJQIBA9QK1Fby4++67mxeqdBauyJf0nH322fPmqPzLv/xLk6dxzTXXzNmb7XefO/fJc0/7LW95y+w+d95okP3hfifar371qzjyyCPj4osvnr1kkNynXvkExx57bJPr9djHPrbfbjiPAAECRQqUtr6m4EWR00ynCRAgQKACAQuCFQyiEAgQIECAAAECBAgQIECAQArccMMNswUTttpqq6YYxMc+9rEGp5+3JvRS7N5gz03ic889d+B79trY3n///ZtCEk9+8pPnHcDcnM6CC8ccc8ycTfHcRM7CDWuvvfZq1y71QexefX3Pe97TPPzcq73swO9///um4EQWlJh5WHymY70KXvQqAtLvhntuoh999NFx/vnnz8aeRRn+6q/+as6D4L0egM8LFoslz8kHxvOB7ywoMXMs9BaMfgpWLPQp7ff6m266Kfbbb785D+TnfMw3dvTYGJttMi1yXuRD9DPHihUrmr/baKONmr/6zW9+E5lMcM4558yekw/6Z7GVpzzlKQt+yaTXhz/84TjttNNWG/98QD//W6h/g36D5ViffPLJs5dlYYAzzhi+sMSg7c93/qj7lcVadtxxxznN3XbbbbHDDjuMqssjv0930YhsID87OUZHHXVUPOMZz+irzSw4k99xf/u3fzvn/IWKvPQqcpPfKx/96EcjfycsdHz7299uEolWrlw5e1p+R3/84x+PJzzhCSP/nu3Vl5zD+V2fx/Oe97zYddddm++hGcNrr72277Hv9T2en+e0yOIV8x35XfHlL3853vjGN875nTNfopGCF31NZycRIECAAAECBAgQIECAAIGiBUpLyC8aW+cJECBAgMC/C8hvNxsIEKheoKaCF/fee2+zJ975QpaFckxycHOvNfNwsiBG5/H+97+/yd1Yc801+5oD891nkBfC9NVQRFx//fVNUY/OvKDDDz88/vqv/7rJC5jvyP3/jOmSSy6ZPSVf1pD5BZtvvnm/zTuPAAECxQqUtr6m4EWxU03HCRAgQKBwAQuChQ+g7hMgQIAAAQIECBAgQIAAgRmBfEvCgQceGLfffvtqKPmgfz7ou9AGay/Jhx56qHkI+rLLLmt+vOGGG8YDDzzQ/N+D3DMLPOSDy7lZ3XlsvfXWcfrpp8dLXvKSWGONNeb8LIsgnHXWWc2D/J2bxYsVhlhqwYtHH300PvjBD8bxxx8/pz8HH3xwnHLKKbHxxhvP+fuHH364KXbwgQ98YLViB3lir4IX+fff+ta34tWvfnXcd999s/dLj3x7Q74FotfmfT7Qng+85xsqZo58eDvH54UvfOFqQ5ib5plUkEVDOo8sEHHSSSfFZptttlohhmwjCzR88pOfnHPNQskA/RasmO/T2u/1aZ1FAzr7tsEGG8SJJ54Yhx56aKy33nqrNZEFQrLwy6mnnjpnfM4888x429veNif+Cy+8sJnv3VY5R7vHPc/JufLVr361KUzwxS9+sWd4y1GMYtSFJUb1LTrqfpVY8CKLn2RRmUzC6T7y+/cVr3hF87nfcsst40//9E9jrbXWak7LufSLX/wisvBEfp7zM/7ggw/OucU+++zTFKBYqEhQr4Ib+R2RBVIOOOCA1d6ck/29/PLLm89HJlR1fq8s9NacpX7P9ppzmQSVRTY6vxNnzstCN/n57FV8o9e95vudk8Wf8jt2l112We0tOfldcd555zWFazrtF/qdo+DFqL493IcAAQIECBAgQIAAAQIECEyuQGkJ+ZMrqWcECBAgQGAgAfntA3E5mQCBEgVKLniRLxLI/I2MIV8Ok4Ucuve3M8cmX4LTK48jr8898XzpTmc+0ELXLDTGP/rRj5ocpny5QeeR/TrooING9oKS+Ypr5H52Fr3YZJNN5rSVL8/Jl3pknk9nMZDs46j7VuJnQJ8JEJgegdLW1xS8mJ65KVICBAgQmCwBC4KTNR56Q4AAAQIECBAgQIAAAQIEhhbITeAjjjhizhsBZm6WxSaOPvroge+dm8z5cHAWR+g+Br1nPkycBS/OOeec1e616aabxktf+tJ4xjOeEY888khTtCM3ezs3tvOifHB7oYew85xRPIg9X1/zgfUddtghtt9++3jMYx4T99xzT9x0002rbdx3BjhfwYu0zYIe73jHO3p6vOhFL2oKUuSRBSFuvfXWuOOOO1Y7d7G3W+TD44ccckisXLlytWtf8IIXNA9+P/GJT2zcb7nlliae7mO33XZrikb82Z/9Wc851G/Bivkm4CDX33333c0bM7LAS+eRhS9yXLbZZpumiEDGc+eddzZzqd/CAfMlQeS453232267pmhMPkz/zW9+szHt7Ef+LIuV3HXXXbOFYbKARhZEWWeddQb+/M13wagLS4yqY6PuV4kFL9Iyvz9OOOGEZtxHdeT3ThZ8yO/KhY75CvbkNfkZye/ZLbbYovn+yrn7pS99abXPUs7jTMZ585vf3JzX6xjF92z3fdPtyCOPjIsvvni1JrMIUf4O67EBPi/HQr9z8nfJihUrIt+ak0cW27jmmmtW+67I87I4zr777tuzHQUvRjXD3YcAAQIECBAgQIAAAQIECEyuQGkJ+ZMrqWcECBAgQGAgAfntA3E5mQCBEgV6FbxYjjjmy1np3vMdZduLvcim1wtiFrtmsf79/d//fbz2ta+dzdXI8xd6gcxi95vv5z/5yU+aF89ceeWVq52y8847x4477tjklWQezI033hjf+MY3VjsvX6KR+VNrr732sN1wHQECBIoSKG19TcGLoqaXzhIgQIBARQIWBCsaTKEQIECAAAECBAgQIECAAIEzzjgjjjnmmNUgspDBTjvtNBTQDTfcEFnwoPPIzdlrr722Kf4wyJEPIGeBhnwQvLuYxWL32XrrrZsCEVl0YKFjVA9iZ5GE448/Ps4///zFujb78/TIt0bkWyhmjvmSB/Ln+bD03/zN30RuZg965BjkBvixxx676Cb4d7/73eZB8uuvv37QZpqxP/vss+PZz372vNcOUrCi100GuT4LhVx33XVx+OGHr/agfj/B5Zs18nOSiQ29jq985SvNg/6ZXDLIkYUITjvttNh8883jwAMPjK997WvN5VlQJN9o8qQnPWmQ2y147qgLS4yqY6PuV6kFL9Lzt7/9bTPuf/mXf7lgQZx+7PMtNjm3nv70p/dzemTRi3PPPbd5S8yg37P5vXL66ac332FrrrnmvO2N6nu2u4FeSVUbbrhhXH311bHVVlv1FX/nSfk7J+PJ/wY98jsiCzvld8Z8hTYUvBhU1fkECBAgQIAAAQIECBAgQKA8gdIS8ssT1mMCBAgQINBTQH67iUGAQPUCtRa8yLyZzO3Zcsste45hr4IRuU+de9yvec1rBnoJQmcD870cIvd7P/7xj480ZyNfppIvbPjc5z430DwdJM9noBs7mQABAhMuUNr6moIXEz6hdI8AAQIEqhWwIFjt0AqMAAECBAgQIECAAAECBKZRIB8Q32OPPeY85Lz99ts3D17P94D/Yk4//OEPmwf4b7/99tlTV6xYEflg8kYbbbTY5av9/Pe//33kmxVOPfXUuPXWWxe9foMNNmgKT2QRgvXXX3/R80f5IHY+tH755Zc3fV2sAMIb3/jGeO973xv/9E//1LyxYeZYqOBFnpMeV1xxRVP04h/+4R8WjS9PePGLXxwnn3xyvOQlL4k11lijr2vywe/zzjuvKTaSY7rYke4nnnhi477uuusuePogBSt63WiY67/zne80D/R/4QtfWCyU5uc5/9/+9rf3Fc8999wTJ510Unzxi19c9N7plIkM+QaPLGrx0EMPxWGHHRaXXXZZc+2wxWEWanjUhSUWDbLPE0bdr5ILXsyQPfDAA3HRRRc1n71+Pned1K94xSuaAkb5Fph+P+cz12dhmHxTTBbK6Pczku2dcsop8YIXvGDRJKJRfs92xvz973+/SWJauXLl7F+/4Q1vaIruLPY9NN80HfR3Tt4ni4ykxcYbb7zg7Ffwos8vB6cRIECAAAECBAgQIECAAIGCBUpLyC+YWtcJECBAgECngPx284EAgeoFait4kS8JOeqooyL3d+fb252vKEW+6CXzbR772Mcuadx/9rOfNbkb3Xvk+WKebGOhlz4M2nDuFWceQL5wpZ9cgGHyfAbtk/MJECAwqQKlra8peDGpM0m/CBAgQKB2AQuCtY+w+AgQIECAAAECBAgQIEBgqgR6FafIzdzcYF177bWHsuj1QO9S75kdyY3sfCD7uuuui3yw/a677ooHH3yw6eN2223XvO3h5S9/eVPcYb311uu778vxIPbDDz8cX/rSl+LKK69s+jxT/CL7ucsuu8QBBxwQf/7nf948lN79kP5iBS9mAuv0uOOOO+Lee++d3RTPYg3Pfe5zG5d99903nvOc5wy9EZ+FL7KPGUsW2MjiDr/85S9n3TfbbLN41ateNZD7MAUrOgd02Ovzof7777+/GZubb765GZccnzyy0MQWW2wRz3ve82KfffaJfIvIIA/M53jkQ/fXXHNN3Hbbbas5zTc/s0/5ectkiZkjC3Pkw/OjSp4YdWGJvj9ci5w46n7VUPBihuyRRx5pPm85p/K7LgvjdH72Zr738vO36667Np+/pz3taYsWnlhs7LLYww9+8IO46qqr4pZbbon77rtv9vtr5nslC2rstddekQlI/RbWWI7v2YwlnbLAUX6GZo4LLrggDj300MVCXfTn+ZnO+LPAUPd3bMae36u77bZbZOGPfu0VvFiU3QkECBAgQIAAAQIECBAgQKB4gdIS8osHFwABAgQIEPifAvLbzQQCBKoXKLngxUw+xlOf+tTIl/BkPsbmm2++aE5E5qm87nWvm/MSn8zn+PjHPx5PfvKTRzLmd999d5Pz0lmEYsMNN4zM3cmXyoz6yHyifNlP5q18/etfb/ai88iXp2y99daNze677968eGJUOSOjjsH9CBAgsNwCpa2vKXix3DPC/QkQIECAQG8BC4JmBgECBAgQIECAAAECBAgQIECAAAECBAgQIECAAAECBAgQIECAAAECBAgQ6BIoLSHfABIgQIAAgUoE5LdXMpDCIECAAAECBAgQIFDa+pqCF+YsAQIECBAYj4AFwfG4a5UAAQIECBAgQIAAAQIECBAgQIAAAQIECBAgQIAAAQIECBAgQIAAAQIEJligtIT8CabUNQIECBAgMIiA/PZBtJxLgAABAgQIECBAYIIFSltfU/BigieTrhEgQIBA1QIWBKseXsERIECAAAECBAgQIECAAAECBAgQIECAAAECBAgQIECAAAECBAgQIECAwDACpSXkDxOjawgQIECAwAQKyG+fwEHRJQIECBAgQIAAAQLDCJS2vqbgxTCj7BoCBAgQILB0AQuCSzd0BwIECBAgQIAAAQIECBAgQIAAAQIECBAgQIAAAQIECBAgQIAAAQIECBCoTKC0hPzK+IVDgAABAtMrIL99esde5AQIECBAgAABApUJlLa+puBFZRNQOAQIECBQjIAFwWKGSkcJECBAgAABAgQIECBAgAABAgQIECBAgAABAgQIECBAgAABAgQIECBAoC2B0hLy23LRDgECBAgQWGYB+e3LDOz2BAgQIECAAAECBNoSKG19TcGLtmaGdggQIECAwFwBC4JmBAECBAgQIECAAAECBAgQIECAAAECBAgQIECAAAECBAgQIECAAAECBAgQ6BIoLSHfABIgQIAAgUoE5LdXMpDCIECAAAECBAgQIFDa+pqCF+YsAQIECBAYj4AFwfG4a5UAAQIECBAgQIAAAQIECBAgQIAAAQIECBAgQIAAAQIECBAgQIAAAQIEJligtIT8CabUNQIECBAgMIiA/PZBtJxLgAABAgQIECBAYIIFSltfU/BigieTrhEgQIBA1QIWBKseXsERIECAAAECBAgQIECAAAECBAgQIECAAAECBAgQIECAAAECBAgQIECAwDACpSXkDxOjawgQIECAwAQKyG+fwEHRJQIECBAgQIAAAQLDCJS2vqbgxTCj7BoCBP+ZHVwAACAASURBVAgQILB0AQuCSzd0BwIECBAgQIAAAQIECBAgQIAAAQIECBAgQIAAAQIECBAgQIAAAQIECBCoTKC0hPzK+IVDgAABAtMrIL99esde5AQIECBAgAABApUJlLa+puBFZRNQOAQIECBQjIAFwWKGSkcJECBAgAABAgQIECBAgAABAgQIECBAgAABAgQIECBAgAABAgQIECBAoC2B0hLy23LRDgECBAgQWGYB+e3LDOz2BAgQIECAAAECBNoSKG19TcGLtmaGdggQIECAwFwBC4JmBAECBAgQIECAAAECBAgQIECAAAECBAgQIECAAAECBAgQIECAAAECBAgQ6BIoLSHfABIgQIAAgUoE5LdXMpDCIECAAAECBAgQIFDa+pqCF+YsAQIECBAYj4AFwfG4a5UAAQIECBAgQIAAAQIECBAgQIAAAQIECBAgQIAAAQIECBAgQIAAAQIEJligtIT8CabUNQIECBAgMIiA/PZBtJxLgAABAgQIECBAYIIFSltfU/BigieTrhEgQIBA1QIWBKseXsERIECAAAECBAgQIECAAAECBAgQIECAAAECBAgQIECAAAECBAgQIECAwDACpSXkDxOjawgQIECAwAQKyG+fwEHRJQIECBAgQIAAAQLDCJS2vqbgxTCj7BoCBAgQILB0AQuCSzd0BwIECBAgQIAAAQIECBAgQIAAAQIECBAgQIAAAQIECBAgQIAAAQIECBCoTKC0hPzK+IVDgAABAtMrIL99esde5AQIECBAgAABApUJlLa+puBFZRNQOAQIECBQjIAFwWKGSkcJECBAgAABAgQIECBAgAABAgQIECBAgAABAgQIECBAgAABAgQIECBAoC2B0hLy23LRDgECBAgQWGYB+e3LDOz2BAgQIECAAAECBNoSKG19TcGLtmaGdggQIECAwFwBC4JmBAECBAgQIECAAAECBAgQIECAAAECBAgQIECAAAECBAgQIECAAAECBAgQ6BIoLSHfABIgQIAAgUoE5LdXMpDCIECAAAECBAgQIFDa+pqCF+YsAQIECBAYj4AFwfG4a5UAAQIECBAgQIAAAQIECBAgQIAAAQIECBAgQIAAAQIECBAgQIAAAQIEJligtIT8CabUNQIECBAgMIiA/PZBtJxLgAABAgQIECBAYIIFSltfU/BigieTrhEgQIBA1QIWBKseXsERIECAAAECBAgQIECAAAECBAgQIECAAAECBAgQIECAAAECBAgQIECAwDACpSXkDxOjawgQIECAwAQKyG+fwEHRJQIECBAgQIAAAQLDCJS2vqbgxTCj7BoCBAgQILB0AQuCSzd0BwIECBAgQIAAAQIECBAgQIAAAQIECBAgQIAAAQIECBAgQIAAAQIECBCoTKC0hPzK+IVDgAABAtMrIL99esde5AQIECBAgAABApUJlLa+puBFZRNQOAQIECBQjIAFwWKGSkcJECBAgAABAgQIECBAgAABAgQIECBAgAABAgQIECBAgAABAgQIECBAoC2B0hLy23LRDgECBAgQWGYB+e3LDOz2BAgQIECAAAECBNoSKG19TcGLtmaGdggQIECAwFwBC4JmBAECBAgQIECAAAECBAgQIECAAAECBAgQIECAAAECBAgQIECAAAECBAgQ6BIoLSHfABIgQIAAgUoE5LdXMpDCIECAAAECBAgQIFDa+pqCF+YsAQIECBAYj4AFwfG4a5UAAQIECBAgQIAAAQIECBAgQIAAAQIECBAgQIAAAQIECBAgQIAAAQIEJligtIT8CabUNQIECBAgMIiA/PZBtJxLgAABAgQIECBAYIIFSltfU/BigieTrhEgQIBA1QIWBKseXsERIECAAAECBAgQIECAAAECBAgQIECAAAECBAgQIECAAAECBAgQIECAwDACpSXkDxOjawgQIECAwAQKyG+fwEHRJQIECBAgQIAAAQLDCJS2vqbgxTCj7BoCBAgQILB0AQuCSzd0BwIECBAgQIAAAQIECBAgQIAAAQIECBAgQIAAAQIECBAgQIAAAQIECBCoTKC0hPzK+IVDgAABAtMrIL99esde5AQIECBAgAABApUJlLa+VkLBizn/YKpsvgiHAAECBAgQIECAAAEC1Qr84Q/+OVft4AqMAAECBAgQIECAAAECBAgQIECAAAECBAgQIECAAAECBAgsk0BpCfnLxOC24xOQ8DI+ey0TIECAAIFGQP6piUCAAAECBAgQWJpAaetrCl4sbbxdTYAAAQIECBAgQIAAAQLzCNhwMDUIECBAgAABAgQIECBAgAABAgQIECBAgAABAgQIECBAgACBQQVKS8gfND7nT7yAghcTP0Q6SIAAAQK1C8g/rX2ExUeAAAECBAgst0Bp62sKXiz3jHB/AgQIECBAgAABAgQITKmADYcpHXhhEyBAgAABAgQIECBAgAABAgQIECBAgAABAgQIECBAgACBJQiUlpC/hFBdOpkCCl5M5rjoFQECBAhMkYD80ykabKESIECAAAECyyJQ2vqaghfLMg3clAABAgQIECBAgAABAgRsOJgDBAgQIECAAAECBAgQIECAAAECBAgQIECAAAECBAgQIECAwKACpSXkDxqf8ydeQMGLiR8iHSRAgACB2gXkn9Y+wuIjQIAAAQIEllugtPW14gpe+H9Yl3sKuz8BAgQIECBAgAABAgSGE+j+B7F/vw3n6CoCBAgQIECAAAECBAgQIECAAAECBAgQIECAAAECBAgQIDDNAqUl5E/zWFUa+5yCF/JfKh1lYREgQIDARAnIP52o4dAZAgQIECBAoAKB0tbXFLyoYNIJgQABAgQIECBAgAABApMgYMNhEkZBHwgQIECAAAECBAgQIECAAAECBAgQIECAAAECBAgQIECAQNkCpSXkl62t9z0EFLwwLQgQIECAQMsC8k9bBtccAQIECBAgUL1AaetrCl5UPyUFSIAAAQIECBAgQIAAgXYEbDi046wVAgQIECBAgAABAgQIECBAgAABAgQIECBAgAABAgQIECBQs0BpCfk1j8WUxqbgxZQOvLAJECBAYHwC8k/HZ69lAgQIECBAoE6B0tbXFLyocx6KigABAgQIECBAgAABAq0L2HBonVyDBAgQIECAAAECBAgQIECAAAECBAgQIECAAAECBAgQIECgOoHSEvKrGwABKXhhDhAgQIAAgZYF5J+2DK45AgQIECBAoHqB0tbXFLyofkoKkAABAgQIECBAgAABAu0I2HBox1krBAgQIECAAAECBAgQIECAAAECBAgQIECAAAECBAgQIECgZoHSEvJrHospjU3BiykdeGETIECAwPgE5J+Oz17LBAgQIECAQJ0Cpa2vKXhR5zwUFQECBAgQIECAAAECBFoXsOHQOrkGCRAgQIAAAQIECBAgQIAAAQIECBAgQIAAAQIECBAgQIBAdQKlJeRXNwACUvDCHCBAgAABAi0LyD9tGVxzBAgQIECAQPUCpa2vKXhR/ZQUIAECBAgQIECAAAECBNoRsOHQjrNWCBAgQIAAAQIECBAgQIAAAQIECBAgQIAAAQIECBAgQIBAzQKlJeTXPBZTGpuCF1M68MImQIAAgfEJyD8dn72WCRAgQIAAgToFSltfU/CiznkoKgIECBAgQIAAAQIECLQuYMOhdXINEiBAgAABAgQIECBAgAABAgQIECBAgAABAgQIECBAgACB6gRKS8ivbgAEpOCFOUCAAAECBFoWkH/aMrjmCBAgQIAAgeoFSltfU/Ci+ikpQAIECBAgQIAAAQIECLQjYMOhHWetECBAgAABAgQIECBAgAABAgQIECBAgAABAgQIECBAgACBmgVKS8iveSymNDYFL6Z04IVNgAABAuMTkH86PnstEyBAgAABAnUKlLa+puBFnfNQVAQIECBAgAABAgQIEGhdwIZD6+QaJECAAAECBAgQIECAAAECBAgQIECAAAECBAgQIECAAAEC1QmUlpBf3QAISMELc4AAAQIECLQsIP+0ZXDNESBAgAABAtULlLa+puBF9VNSgAQIECBAgAABAgQIEGhHwIZDO85aIUCAAAECBAgQIECAAAECBAgQIECAAAECBAgQIECAAAECNQuUlpBf81hMaWwKXkzpwAubAAECBMYnIP90fPZaJkCAAAECBOoUKG19TcGLOuehqAgQIECAAAECBAgQINC6gA2H1sk1SIAAAQIECBAgQIAAAQIECBAgQIAAAQIECBAgQIAAAQIEqhMoLSG/ugEQkIIX5gABAgQIEGhZQP5py+CaI0CAAAECBKoXKG19TcGL6qekAAkQIECAAAECBAgQINCOgA2Hdpy1QoAAAQIECBAgQIAAAQIECBAgQIAAAQIECBAgQIAAAQIEahYoLSG/5rGY0tgUvJjSgRc2AQIECIxPQP7p+Oy1TIAAAQIECNQpUNr6moIXdc5DUREgQIAAAQIECBAgQKB1ARsOrZNrkAABAgQIECBAgAABAgQIECBAgAABAgQIECBAgAABAgQIVCdQWkJ+dQMgIAUvzAECBAgQINCygPzTlsE1R4AAAQIECFQvUNr6moIX1U9JARIgQIAAAQIECBAgQKAdARsO7ThrhQABAgQIECBAgAABAgQIECBAgAABAgQIECBAgAABAgQI1CxQWkJ+zWMxpbEpeDGlAy9sAgQIEBifgPzT8dlrmQABAgQIEKhToLT1NQUv6pyHoiJAgAABAgQIECBAgEDrAjYcWifXIAECBAgQIECAAAECBAgQIECAAAECBAgQIECAAAECBAgQqE6gtIT86gZAQApemAMECBAgQKBlAfmnLYNrjgABAgQIEKheoLT1NQUvqp+SAiRAgAABAgQIECBAgEA7AjYc2nHWCgECBAgQIECAAAECBAgQIECAAAECBAgQIECAAAECBAgQqFmgtIT8msdiSmNT8GJKB17YBAgQIDA+Afmn47PXMgECBAgQIFCnQGnrawpe1DkPRUWAAAECBAgQIECAAIHWBWw4tE6uQQIECBAgQIAAAQIECBAgQIAAAQIECBAgQIAAAQIECBAgUJ1AaQn51Q2AgBS8MAcIECBAgEDLAvJPWwbXHAECBAgQIFC9QGnrawpeVD8lBUiAAAECBAgQIECAAIF2BGw4tOOsFQIECBAgQIAAAQIECBAgQIAAAQIECBAgQIAAAQIECBAgULNAaQn5NY/FlMam4MWUDrywCRAgQGB8AvJPx2evZQIECBAgQKBOgdLW1xS8qHMeiooAAQIECBAgQIAAAQKtC9hwaJ1cgwQIECBAgAABAgQIECBAgAABAgQIECBAgAABAgQIECBAoDqB0hLyqxsAASl4YQ4QIECAAIGWBeSftgyuOQIECBAgQKB6gdLW1xS8qH5KCpAAAQIECBAgQIAAAQLtCNhwaMdZKwQIECBAgAABAgQIECBAgAABAgQIECBAgAABAgQIECBAoGaB0hLyax6LKY1NwYspHXhhEyBAgMD4BOSfjs9eywQIECBAgECdAqWtryl4Uec8FBUBAgQIECBAgAABAgRaF7Dh0Dq5BgkQIECAAAECBAgQIECAAAECBAgQIECAAAECBAgQIECAQHUCpSXkVzcAAlLwwhwgQIAAAQItC8g/bRlccwQIECBAgED1AqWtryl4Uf2UFCABAgQIECBAgAABAgTaEbDh0I6zVggQIECAAAECBAgQIECAAAECBAgQIECAAAECBAgQIECAQM0CpSXk1zwWUxqbghdTOvDCJkCAAIHxCcg/HZ+9lgkQIECAAIE6BUpbX1Pwos55KCoCBAgQIECAAAECBAi0LmDDoXVyDRIgQIAAAQIECBAgQIAAAQIECBAgQIAAAQIECBAgQIAAgeoESkvIr24ABKTghTlAgAABAgRaFpB/2jK45ggQIECAAIHqBUpbX1PwovopKUACBAgQIECAAAECBAi0I2DDoR1nrRAgQIAAAQIECBAgQIAAAQIECBAgQIAAAQIECBAgQIAAgZoFSkvIr3kspjQ2BS+mdOCFTYAAAQLjE5B/Oj57LRMgQIAAAQJ1CpS2vqbgRZ3zUFQECBAgQIAAAQIECBBoXcCGQ+vkGiRAgAABAgQIECBAgAABAgQIECBAgAABAgQIECBAgAABAtUJlJaQX90ACEjBC3OAAAECBAi0LCD/tGVwzREgQIAAAQLVC5S2vqbgRfVTUoAECBAgQIAAAQIECBBoR8CGQzvOWiFAgAABAgQIECBAgAABAgQIECBAgAABAgQIECBAgAABAjULlJaQX/NYTGlsCl5M6cALmwABAgTGJyD/dHz2WiZAgAABAgTqFChtfU3BizrnoagIECBAgAABAgQIECDQuoANh9bJNUiAAAECBAgQIECAAAECBAgQIECAAAECBAgQIECAAAECBKoTKC0hv7oBEJCCF+YAAQIECBBoWUD+acvgmiNAgAABAgSqFyhtfU3Bi+qnpAAJECBAgAABAgQIECDQjoANh3actUKAAAECBAgQIECAAAECBAgQIECAAAECBAgQIECAAAECBGoWKC0hv+axmNLYFLyY0oEXNgECBAiMT0D+6fjstUyAAAECBAjUKVDa+pqCF3XOQ1ERIECAAAECBAgQIECgdQEbDq2Ta5AAAQIECBAgQIAAAQIECBAgQIAAAQIECBAgQIAAAQIECFQnUFpCfnUDICAFL8wBAgQIECDQsoD805bBNUeAAAECBAhUL1Da+pqCF9VPSQESIECAAAECBAgQIECgHQEbDu04a4UAAQIECBAgQIAAAQIECBAgQIAAAQIECBAgQIAAAQIECNQsUFpCfs1jMaWxKXgxpQMvbAIECBAYn4D80/HZa5kAAQIECBCoU6C09TUFL+qch6IiQIAAAQIECBAgQIBA6wI2HFon1yABAgQIECBAgAABAgQIECBAgAABAgQIECBAgAABAgQIEKhOoLSE/OoGQEAKXpgDBAgQIECgZQH5py2Da44AAQIECBCoXqC09TUFL6qfkgIkQIAAAQIECBAgQIBAOwI2HNpx1goBAgQIECBAgAABAgQIECBAgAABAgQIECBAgAABAgQIEKhZoLSE/JrHYkpjU/BiSgde2AQIECAwPgH5p+Oz1zIBAgQIECBQp0Bp62sKXtQ5D0VFgAABAgQIECBAgACB1gVsOLROrkECBAgQIECAAAECBAgQIECAAAECBAgQIECAAAECBAgQIFCdQGkJ+dUNgIAUvDAHCBAgQIBAywLyT1sG1xwBAgQIECBQvUBp62sKXlQ/JQVIgAABAgQIECBAgACBdgRsOLTjrBUCBAgQIECAAAECBAgQIECAAAECBAgQIECAAAECBAgQIFCzQGkJ+TWPxZTGpuDFlA68sAkQIEBgfALyT8dnr2UCBAgQIECgToHS1tcUvKhzHoqKAAECBAgQIECAAAECrQvYcGidXIMECBAgQIAAAQIECBAgQIAAAQIECBAgQIAAAQIECBAgQKA6gdIS8qsbAAEpeGEOECBAgACBlgXkn7YMrjkCBAgQIECgeoHS1teKK3hR/QwSIAECBAgQIECAAAECBCoR+MMf5uz/VxKVMAgQIECAAAECBAgQIECAAAECBAgQIECAAAECBAgQIECAAIHlFCgtIX85Ldx7LAISXsbCrlECBAgQIPDvAvJPzQYCBAgQIECAwNIESltfU/BiaePtagIECBAgQIAAAQIECBCYR8CGg6lBgAABAgQIECBAgAABAgQIECBAgAABAgQIECBAgAABAgQIDCpQWkL+oPE5f+IFFLyY+CHSQQIECBCoXUD+ae0jLD4CBAgQIEBguQVKW19T8GK5Z4T7EyBAgAABAgQIECBAYEoFbDhM6cALmwABAgQIECBAgAABAgQIECBAgAABAgQIECBAgAABAgQILEGgtIT8JYTq0skUUPBiMsdFrwgQIEBgigTkn07RYAuVAAECBAgQWBaB0tbXFLxYlmngpgQIECBAgAABAgQIECBgw8EcIECAAAECBAgQIECAAAECBAgQIECAAAECBAgQIECAAAECBAYVKC0hf9D4nD/xAgpeTPwQ6SABAgQI1C4g/7T2ERYfAQIECBAgsNwCpa2vlVDwYrnHzP0JECBAgMA4BOZsiFiQGccQaJMAAQIECBAgQIAAAQIECBAgQIAAAQIECBAgQIAAAQIECBAgQIAAAQIEJk2gtIT8SfPTHwIECBAgMKSA/PYh4VxGgAABAgQIECBAYNIESltfU/Bi0maQ/hAgQIDAtAhYEJyWkRYnAQIECBAgQIAAAQIECBAgQIAAAQIECBAgQIAAAQIECBAgQIAAAQIECPQtUFpCft+BOZEAAQIECEy2gPz2yR4fvSNAgAABAgQIECDQt0Bp62sKXvQ9tE4kQIAAAQIjFbAgOFJONyNAgAABAgQIECBAgAABAgQIECBAgAABAgQIECBAgAABAgQIECBAgACBGgRKS8ivwVwMBAgQIEAgIuS3mwYECBAgQIAAAQIEKhEobX1NwYtKJp4wCBAgQKA4AQuCxQ2ZDhMgQIAAAQIECBAgQIAAAQIECBAgQIAAAQIECBAgQIAAAQIECBAgQIDAcguUlpC/3B7uT4AAAQIEWhKQ394StGYIECBAgAABAgQILLdAaetrCl4s94xwfwIECBAg0FvAgqCZQYAAAQIECBAgQIAAAQIECBAgQIAAAQIECBAgQIAAAQIECBAgQIAAAQIEugRKS8g3gAQIECBAoBIB+e2VDKQwCBAgQIAAAQIECJS2vqbghTlLgAABAgTGI2BBcDzuWiVAgAABAgQIECBAgAABAgQIECBAgAABAgQIECBAgAABAgQIECBAgACBCRYoLSF/gil1jQABAgQIDCIgv30QLecSIECAAAECBAgQmGCB0tbXFLyY4MmkawQIECBQtYAFwaqHV3AECBAgQIAAAQIECBAgQIAAAQIECBAgQIAAAQIECBAgQIAAAQIECBAgMIxAaQn5w8ToGgIECBAgMIEC8tsncFB0iQABAgQIECBAgMAwAqWtryl4Mcwou4YAAQIECCxdwILg0g3dgQABAgQIECBAgAABAgQIECBAgAABAgQIECBAgAABAgQIECBAgAABAgQqEygtIb8yfuEQIECAwPQKyG+f3rEXOQECBAgQIECAQGUCpa2vKXhR2QQUDgECBAgUI2BBsJih0lECBAgQIECAAAECBAgQIECAAAECBAgQIECAAAECBAgQIECAAAECBAgQaEugtIT8tly0Q4AAAQIElllAfvsyA7s9AQIECBAgQIAAgbYESltfU/CirZmhHQIECBAgMFfAgqAZQYAAAQIECBAgQIAAAQIECBAgQIAAAQIECBAgQIAAAQIECBAgQIAAAQIEugRKS8g3gAQIECBAoBIB+e2VDKQwCBAgQIAAAQIECJS2vqbghTlLgAABAgTGI2BBcDzuWiVAgAABAgQIECBAgAABAgQIECBAgAABAgQIECBAgAABAgQIECBAgACBCRYoLSF/gil1jQABAgQIDCIgv30QLecSIECAAAECBAgQmGCB0tbXFLyY4MmkawQIECBQtYAFwaqHV3AECBAgQIAAAQIECBAgQIAAAQIECBAgQIAAAQIECBAgQIAAAQIECBAgMIxAaQn5w8ToGgIECBAgMIEC8tsncFB0iQABAgQIECBAgMAwAqWtryl4Mcwou4YAAQIECCxdwILg0g3dgQABAgQIECBAgAABAgQIECBAgAABAgQIECBAgAABAgQIECBAgAABAgQqEygtIb8yfuEQIECAwPQKyG+f3rEXOQECBAgQIECAQGUCpa2vKXhR2QQUDgECBAgUI2BBsJih0lECBAgQIECAAAECBAgQIECAAAECBAgQIECAAAECBAgQIECAAAECBAgQaEugtIT8tly0Q4AAAQIElllAfvsyA7s9AQIECBAgQIAAgbYESltfU/CirZmhHQIECBAgMFfAgqAZQYAAAQIECBAgQIAAAQIECBAgQIAAAQIECBAgQIAAAQIECBAgQIAAAQIEugRKS8g3gAQIECBAoBIB+e2VDKQwCBAgQIAAAQIECJS2vqbghTlLgAABAgTGI2BBcDzuWiVAgAABAgQIECBAgAABAgQIECBAgAABAgQIECBAgAABAgQIECBAgACBCRYoLSF/gil1jQABAgQIDCIgv30QLecSIECAAAECBAgQmGCB0tbXFLyY4MmkawQIECBQtYAFwaqHV3AECBAgQIAAAQIECBAgQIAAAQIECBAgQIAAAQIECBAgQIAAAQIECBAgMIxAaQn5w8ToGgIECBAgMIEC8tsncFB0iQABAgQIECBAgMAwAqWtryl4Mcwou4YAAQIECCxdwILg0g3dgQABAgQIECBAgAABAgQIECBAgAABAgQIECBAgAABAgQIECBAgAABAgQqEygtIb8yfuEQIECAwPQKyG+f3rEXOQECBAgQIECAQGUCpa2vKXhR2QQUDgECBAgUI2BBsJih0lECBAgQIECAAAECBAgQIECAAAECBAgQIECAAAECBAgQIECAAAECBAgQaEugtIT8tly0Q4AAAQIElllAfvsyA7s9AQIECBAgQIAAgbYESltfU/CirZmhHQIECBAgMFfAgqAZQYAAAQIECBAgQIAAAQIECBAgQIAAAQIECBAgQIAAAQIECBAgQIAAAQIEugRKS8g3gAQIECBAoBIB+e2VDKQwCBAgQIAAAQIECJS2vqbghTlLgAABAgTGI2BBcDzuWiVAgAABAgQIECBAgAABAgQIECBAgAABAgQIECBAgAABAgQIECBAgACBCRYoLSF/gil1jQABAgQIDCIgv30QLecSIECAAAECBAgQmGCB0tbXFLyY4MmkawQIECBQtYAFwaqHV3AECBAgQIAAAQIECBAgQIAAAQIECBAgQIAAAQIECBAgQIAAAQIECBAgMIxAaQn5w8ToGgIECBAgMIEC8tsncFB0iQABAgQIECBAgMAw/xPi8AAAIABJREFUAqWtryl4Mcwou4YAAQIECCxdwILg0g3dgQABAgQIECBAgAABAgQIECBAgAABAgQIECBAgAABAgQIECBAgAABAgQqEygtIb8yfuEQIECAwPQKyG+f3rEXOQECBAgQIECAQGUCpa2vKXhR2QQUDgECBAgUI2BBsJih0lECBAgQIECAAAECBAgQIECAAAECBAgQIECAAAECBAgQIECAAAECBAgQaEugtIT8tly0Q4AAAQIElllAfvsyA7s9AQIECBAgQIAAgbYESltfU/CirZmhHQIECBAgMFfAgqAZQYAAAQIECBAgQIAAAQIECBAgQIAAAQIECBAgQIAAAQIECBAgQIAAAQIEugRKS8g3gAQIECBAoBIB+e2VDKQwCBAgQIAAAQIECJS2vqbghTlLgAABAgTGI2BBcDzuWiVAgAABAgQIECBAgAABAgQIECBAgAABAgQIECBAgAABAgQIECBAgACBCRYoLSF/gil1jQABAgQIDCIgv30QLecSIECAAAECBAgQmGCB0tbXFLyY4MmkawQIECBQtYAFwaqHV3AECBAgQIAAAQIECBAgQIAAAQIECBAgQIAAAQIECBAgQIAAAQIECBAgMIxAaQn5w8ToGgIECBAgMIEC8tsncFB0iQABAgQIECBAgMAwAqWtryl4Mcwou4YAAQIECCxdwILg0g3dgQABAgQIECBAgAABAgQIECBAgAABAgQIECBAgAABAgQIECBAgAABAgQqEygtIb8yfuEQIECAwPQKyG+f3rEXOQECBAgQIECAQGUCpa2vKXhR2QQUDgECBAgUI2BBsJih0lECBAgQIECAAAECBAgQIECAAAECBAgQIECAAAECBAgQIECAAAECBAgQaEugtIT8tly0Q4AAAQIElllAfvsyA7s9AQIECBAgQIAAgbYESltfU/CirZmhHQIECBAgMFfAgqAZQYAAAQIECBAgQIAAAQIECBAgQIAAAQIECBAgQIAAAQIECBAgQIAAAQIEugRKS8g3gAQIECBAoBIB+e2VDKQwCBAgQIAAAQIECJS2vqbghTlLgAABAgTGI2BBcDzuWiVAgAABAgQIECBAgAABAgQIECBAgAABAgQIECBAgAABAgQIECBAgACBCRYoLSF/gil1jQABAgQIDCIgv30QLecSIECAAAECBAgQmGCB0tbXFLyY4MmkawQIECBQtYAFwaqHV3AECBAgQIAAAQIECBAgQIAAAQIECBAgQIAAAQIECBAgQIAAAQIECBAgMIxAaQn5w8ToGgIECBAgMIEC8tsncFB0iQABAgQIECBAgMAwAqWtryl4Mcwou4YAAQIECCxdwILg0g3dgQABAgQIECBAgAABAgQIECBAgAABAgQIECBAgAABAgQIECBAgAABAgQqEygtIb8yfuEQIECAwPQKyG+f3rEXOQECBAgQIECAQGUCpa2vKXhR2QQUDgECBAgUI2BBsJih0lECBAgQIECAAAECBAgQIECAAAECBAgQIECAAAECBAgQIECAAAECBAgQaEugtIT8tly0Q4AAAQIElllAfvsyA7s9AQIECBAgQIAAgbYESltfU/CirZmhHQIECBAgMFfAgqAZQYAAAQIECBAgQIAAAQIECBAgQIAAAQIECBAgQIAAAQIECBAgQIAAAQIEugRKS8g3gAQIECBAoBIB+e2VDKQwCBAgQIAAAQIECJS2vqbghTlLgAABAgTGI2BBcDzuWiVAgAABAgQIECBAgAABAgQIECBAgAABAgQIECBAgAABAgQIECBAgACBCRYoLSF/gil1jQABAgQIDCIgv30QLecSIECAAAECBAgQmGCB0tbXFLyY4MmkawQIECBQtcCcBcGqIxUcAQIECBAgQIAAAQIECBAgQIAAAQIECBAgQIAAAQIECBAgQIAAAQIECBAYXkDO+/B2riRAgAABAv0KyG/vV8p5BAgQIECAAAECBMoTmOj1tYnuXHljrccECBAgQKBvAQuCfVM5kQABAgQIECBAgAABAgQIECBAgAABAgQIECBAgAABAgQIECBAgAABAgSmWEDO+xQPvtAJECBAoDUB+e2tUWuIAAECBAgQIECAQOsCE72+NtGda32oNEiAAAECBNoTsCDYnrWWCBAgQIAAAQIECBAgQIAAAQIECBAgQIAAAQIECBAgQIAAAQIECBAgQKBcATnv5Y6dnhMgQIBAOQLy28sZKz0lQIAAAQIECBAgMKjARK+vTXTnBpV2PgECBAgQKEjAgmBBg6WrBAgQIECAAAECBAgQIECAAAECBAgQIECAAAECBAgQIECAAAECBAgQIDA2ATnvY6PXMAECBAhMkYD89ikabKESIECAAAECBAhMncBEr69NdOembqoImAABAgQIECBAgAABAgQIECBAgAABAgQIECBAgAABAgQIECBAgAABAgQIECBAgAABAgQIECBAgAABAgQIEBiXwEYRcUdEPL2jA7+PiP0i4qpxdUq7BAgQIECAAIFaBRS8qHVkxUWAAAECBAgQIECAAAECBAgQIECAAAECBAgQIECAAAECBAgQIECAAAECBAgQIECAAAECBAgQIECAAAECBAj0K/DEiLg9Iv5z1wWHrSqAcWG/N3EeAQIECBAgQIBA/wIKXvRv5UwCBAgQIECAAAECBAgQIECAAAECBAgQIECAAAECBAgQIECAAAECBAgQIECAAAECtQqsGxFvjIiP1BqguAgQIECAAAECBAgQILCAwOMj4taIeH7XOadGxLvJESBAgAABAgQILI+AghfL4+quBAgQIECAAAECBAgQIECAAAECBAgQIECAAAECBAgQIECAAAECBAgQIECAAAECBEoSODEi8q3FG5fUaX0lQIAAAQIECBAgQIDACATWiogvR8T2Xfe68I//ThpBE25BgAABAgQIECDQS0DBC/OCAAECBAgQIECAAAECBAgQIECAAAECBAgQIECAAAECBAgQIECAAAECBAgQIECAwHQLPC4ifhQRG0TEMRFxxnRziJ4AAQIECBAgQIAAgSkSeExEXBERr+iK+aqI2C8ifj9FFkIlQIAAAQIECLQuoOBF6+QaJECAAAECBAgQIECAAAECBAgQIECAAAECBAgQIECAAAECBAgQIECAAAECBAgQIDBRAsdHxPv+2KMfR8TTIuIPE9VDnSFAgAABAgQIECBAgMDyCLwpIs7ruvUtEbFieZpzVwIECBAgQIAAgU4BBS/MBwIECBAgQIAAAQIECBAgQIAAAQIECBAgQIAAAQIECBAgQIAAAQIECBAgQIAAAQLTK7BmRNwfEU/uIDguIj4wvSQiJ0CAAAECBAgQIEBgigTyGcuPRsThf4z52xGxfUT8cooMhEqAAAECBAgQGJuAghdjo9cwAQIECBAgQIAAAQIECBAgQIAAAQIECBAgQIAAAQIECBAgQIAAAQIECBAgQIAAgbEL/GWP4hY/jYinRcT/N/be6QABAgQIECBAgAABAgTaETgtIl4XEdusKn7xk3aa1AoBAgQIECBAgICCF+YAAQIECBAgQIAAAQIECBAgQIAAAQIECBAgQIAAAQIECBAgQIAAAQIECBAgQIAAgekVuD8intoj/HdFxPuml0XkBAgQIECAAAECBAhMocD6EfHQFMYtZAIECBAgQIDA2AQUvBgbvYYJECBAgAABAgQIECBAgAABAgQIECBAgAABAgQIECBAgAABAgQIECBAgAABAgQIjFXgHRFxxjw9eDAinh4Rvx5rDzVOgAABAgQIECBAgAABAgQIECBAgAABAtUKKHhR7dAKjAABAgQIECBAgAABAgQIECBAgAABAgQIECBAgAABAgQIECBAgAABAgQIECBAgMCCAj+IiGd2nJFvMs43Gs8cJ0fEXzEkQIAAAQIECBAgQIAAAQIECBAgQIAAAQLLIaDgxXKouicBAgQIECBAgAABAgQIECBAgAABAgQIECBAgAABAgQIECBAgAABAgQIECBAgACByRY4MiI+0tHF30XEKRFxasffPRwRT4+I/F8HAQIECBAgQIAAAQIECBAgQIAAAQIECBAYqYCCFyPldDMCBAgQIECAAAECBAgQIECAAAECBAgQIECAAAECBAgQIECAAAECBAgQIECAAAECRQh8LyL+U0dP/zYiTo6If15VCOOJHX+fBTDeXUREOkmAAAECBAgQIECAAAECBAgQIECAAAECRQkoeFHUcOksAQIECBAgQIAAAQIECBAgQIAAAQIECBAgQIAAAQIECBAgQIAAAQIECBAgQIAAgSULvCUiPtZ1l6dFxI8i4p0RcXrHz34dEU+PiAeX3KobECBAgAABAgQIECBAgAABAgQIECBAgACBDgEFL0wHAgQIECBAgAABAgQIECBAgAABAgQIECBAgAABAgQIECBAgAABAgQIECBAgAABAtMl8J2I2LQj5DMj4ug//vk/RMQ/ryqI8eSOn2cBjBOmi0i0BAgQIECAAAECBAhUIPDsiNgtIj5aQSxCIECAAAECBAhUKaDgRZXDKigCBAgQIECAAAECBAgQIECAAAECBAgQIECAAAECBAgQIECAAAECBAgQIECAAAECPQUOi4jzu36ycUT8sOPv/teI+JuOPz8SEU+PiJ8yJUCAAAECBAgQIECAQCECG0XEHX/8t8wpq/r8nkL6rZsECBAgQIAAgakSUPBiqoZbsAQIECBAgAABAgQIECBAgAABAgQIECBAgAABAgQIECBAgAABAgQIECBAgAABAlMu8O2IeG6HwdkRcVSXSeYY//OqwhhP7fj7LIDxv025nfAJECBAgAABAgQIEChD4IkRcXtE/OeO7n4sIo6IiD+UEYJeEiBAgAABAgSmQ0DBi+kYZ1ESIECAAAECBAgQIECAAAECBAgQIECAAAECBAgQIECAAAECBAgQIECAAAECBAgQeENEXNTFsElE/FMPmqMj4kMdf//7P74Z+ccYCRAgQIAAAQIECBAgMMECj4+IWyPi+V19vDQiDlLwYoJHTtcIECBAgACBqRRQ8GIqh13QBAgQIECAAAECBAgQIECAAAECBAgQIECAAAECBAgQIECAAAECBAgQIECAAAECUyhwT9dDX+dGxOELOPxgVYGMZ3b8PAtgHDuFbkImQIAAAQIECBAgQKAMgcdFxE0RsX1Xd78YEftGxO/KCEMvCRAgQIAAAQLTI6DgxfSMtUgJECBAgAABAgQIECBAgAABAgQIECBAgAABAgQIECBAgAABAgQIECBAgAABAgSmV+C1EXFJV/ibRcT/tQDJURFxVtfPswDG/zO9jCInQIAAAQIECBAgQGBCBdaMiGsiYreu/t0cES+LiEcmtN+6RYAAAQIECBCYagEFL6Z6+AVPgAABAgQIECBAgAABAgQIECBAgAABAgQIECBAgAABAgQIECBAgAABAgQIECAwJQJ3R8RWHbFeEBFv6iP2760qlPGfOs7LAhhv7+M6pxAgQIAAAQIECBAgQKAtgTUi4rMR8cquBu+KiBUR8eu2OqIdAgQIECBAgACBwQQUvBjMy9kECBAgQIAAAQIECBAgQIAAAQIECBAgQIAAAQIECBAgQIAAAQIECBAgQIAAAQIEShN4dURc2tXp/xIR9/YRyOERcU7XeVkA4//u41qnECBAgAABAgQIECBAoA2BiyLiDV0N5b93doyIX7TRAW0QIECAAAECBAgMJ6DgxXBuriJAgAABAgQIECBAgAABAgQIECBAgAABAgQIECBAgAABAgQIECBAgAABAgQIECBQisAdEbFtR2cvjohDBuj8d1YVzNi04/wsgHHEANc7lQABAgQIECBAgAABAsslcGZEvL3r5lmg70UR8dPlatR9CRAgQIAAAQIERiOg4MVoHN2FAAECBAgQIECAAAECBAgQIECAAAECBAgQIECAAAECBAgQIECAAAECBAgQIECAwCQKvCoiPtfVsS0i4psDdPZNEXFe1/lZAOMfB7iHUwkQIECAAAECBAgQILAcAu+MiNM7bvzjiNguIv55ORpzTwIECBAgQIAAgdEKKHgxWk93I0CAAAECBAgQIECAAAECBAgQIECAAAECBAgQIECAAAECBAgQIECAAAECBAgQIDBJArdFxA4dHfpURLxuiA5+e1XhjOd2XJcFMP7bEPdxCQECBAgQIECAAAECBEYtcHhEfDQiHoyI7RXnGzWv+xEgQIAAAQIElk9AwYvls3VnAgQIECBAgAABAgQIECBAgAABAgQIECBAgAABAgQIECBAgAABAgQIECBAgAABAuMU2DcivtDVgRdGxNeG6NQhEfG/d12XBTD+zyHu5RICBAgQIECAAAECBAiMWuCgiLgvIr4+6hu7HwECBAgQIECAwPIJKHixfLbuTIAAAQIECBAgQIAAAQIECBAgQIAAAQIECBAgQIAAAQIECBAgQIAAAQIECBAgQGCcAjdHxM4dHfhMRLxmCR26Z1UBjed3XH9RRLxxCfdzKQECBAgQIECAAAECBAgQIECAAAECBAhMsYCCF1M8+EInQIAAAQIECBAgQIAAAQIECBAgQIAAAQIECBAgQIAAAQIECBAgQIAAAQIECBCoVuAVEXF1V3TbRcTKJUT8uoj4ZNf1WQDjW0u4p0sJECBAgAABAgQIECBAgAABAgQIECBAYEoFFLyY0oEXNgECBAgQIECAAAECBAgQIECAAAECBAgQIECAAAECBAgQIECAAAECBAgQIECAQNUCN0bESzsivCwi9h9BxHevKqSxVcd9sgDG60dwX7cgQIAAAQIECBAgQIAAAQIECBAgQIAAgSkTUPBiygZcuAQIECBAgAABAgQIECBAgAABAgQIECBAgAABAgQIECBAgAABAgQIECBAgAABAtUL7B4R13ZFuWNE/B8jiPw1EfHprvtkAYyvj+DebkGAAAECBAgQIECAAAECBAgQIECAAAECUySg4MUUDbZQCRAgQIAAAQIECBAgQIAAAQIECBAgQIAAAQIECBAgQIAAAQIECBAgQIAAAQIEpkLguoh4WUekV0TEfiOM/I5VBTW27bjfpRFx4Ajv71YECBAgQIAAAQIECBAgQIAAAQIECBAgMAUCCl5MwSALkQABAgQIECBAgAABAgQIECBAgAABAgQIECBAgAABAgQIECBAgAABAgQIECBAYGoEdomIG7qiXRERt4xQYP+I+GzX/bIAxp0jbMOtCBAgQIAAAQIECBAg8B8j4hcYCBAgQIAAAQIE6hVQ8KLesRUZAQIECBAgQIAAAQIECBAgQIAAAQIECBAgQIAAAQIECBAgQIAAAQIECBAgQIDA9Al8MSL27Ag7/7zXMjDctqqwxg4d9/1cRPzXZWjHLQkQIECAAAECBAgQmE6BLHaR/+5YGRGHRcQfppNB1AQIECBAgACBugUUvKh7fEVHgAABAgQIECBAgAABAgQIECBAgAABAgQIECBAgAABAgQIECBAgAABAgQIECAwPQIrIuLLXeHuEhE3LQPBvhHxha77ZgGM25ehLbckQIAAAQIECBAgQGC6BNaJiJsjYus/hp0F9g6MiEeni0G0BAgQIECAAIH6BRS8qH+MRUiAAAECBAgQIECAAAECBAgQIECAAAECBAgQIECAAAECBAgQIECAAAECBAgQIDAdAldExD4doV636m3Ieyxj6PkA2s4d988CGP/LMrbn1gQIECBAgAABAgQITIdAFu17SVeoJ0XEadMRvigJECBAgAABAtMjoODF9Iy1SAkQIECAAAECBAgQIECAAAECBAgQIECAAAECBAgQIECAAAECBAgQIECAAAECBOoV2DEibu0Kb/eI+LtlDHmviLiq6/5ZAOMry9imWxMgQIAAAQIECBAgUK/AYyIiC/m9oivE21f9e+elEfGbekMXGQECBAgQIEBgOgUUvJjOcRc1AQIECBAgQIAAAQIECBAgQIAAAQIECBAgQIAAAQIECBAgQIAAAQIECBAgQIBAXQKXRcQrO0K6MSJ2bSHEbCcfPJs5ro6IvVtoVxMECBAgQIAAAQIECNQlkM86/veIeE1XWN+MiBdHxC/rClc0BAgQIECAAAECKaDghXlAgAABAgQIECBAgAABAgQIECBAgAABAgQIECBAgAABAgQIECBAgAABAgQIECBAoGyB7SLiq10h5BuRr2khrN0j4tqudrIAxt+30LYmCBAgQIAAAQIECBCoR+BjEfGWrnD+MSK2j4if1xOmSAgQIECAAAECBDoFFLwwHwgQIECAAAECBAgQIECAAAECBAgQIECAAAECBAgQIECAAAECBAgQIECAAAECBAiULfCZiDigI4SbI+IvWgzpulUFN17W0V4WwHh5i+1rigABAgQIECBAgACBsgXeExHv7grhx6uK+G0dEfm/DgIECBAgQIAAgUoFFLyodGCFRYAAAQIECBAgQIAAAQIECBAgQIAAAQIECBAgQIAAAQIECBAgQIAAAQIECBAgMBUCL4yIu7oi3Tcirmwx+l0i4oau9rIAxvUt9kFTBAgQIECAAAECBAiUKfD2iDizq+s/X/Xvie0j4h/LDEmvCRAgQIAAAQIE+hVQ8KJfKecRIECAAAECBAgQIECAAAECBAgQIECAAAECBAgQIECAAAECBAgQIECAAAECBAgQmDyBT0XEQR3dui0iXjyGbn5xVeGNPTvazQIYu42hH5okQIAAAQIECBAgQKAcgWdExA+7uvv//vHfNPeUE4aeEiBAgAABAgQIDCug4MWwcq4jQIAAAQIECBAgQIAAAQIECBAgQIAAAQIECBAgQIAAAQIECBAgQIAAAQIECBAgMF6BLSLiG11deFVEXD6Gbq2IiC93tZsFML40hr5okgABAgQIECBAgACBcgT2iYjPRcR/iIjfRMRLVxXPu72c7uspAQIECBAgQIDAUgQUvFiKnmsJECBAgAABAgQIECBAgAABAgQIECBAgAABAgQIECBAgAABAgQIECBAgAABAgQIjE/g4oh4fUfzd0TEi8bXnbhiVQGOfFht5sgCGC8ZY380TYAAAQIECBAgQIBAGQJZ5OILEZEF/K4vo8t6SYAAAQIECBAgMAoBBS9GoegeBAgQIECAAAECBAgQIECAAAECBAgQIECAAAECBAgQIECAAAECBAgQIECAAAECBNoV+C8R8Q9dTb46Iv5Hu92Y09qOq97GfGtX+1kA46ox9knTBAgQIECAAAECBAiUIfAfI+IXZXRVLwkQIECAAAECBEYloODFqCTdhwABAgQIECBAgAABAgQIECBAgAABAgQIECBAgAABAgQIECBAgAABAgQIECBAgEB7AhdExKEdzX0tIl7YXvPztnTZqkIcr+z4aRbA2GkC+qULBAgQIECAAAECBAgQIECAAAECBAgQIDBhAgpeTNiA6A4BAgQIECBAgAABAgQIECBAgAABAgQIECBAgAABAgQIECBAgAABAgQIECBAgACBRQQ2i4j7us55bUT89wmQ2y4ivtrVjyyA8fkJ6JsuECBAgAABAgQIECBAgAABAgQIECBAgMAECSh4MUGDoSsECBAgQIAAAQIECBAgQIAAAQIECBAgQIAAAQIECBAgQIAAAQIECBAgQIAAAQIE+hA4NyL+W8d590TEC/q4rq1TPrOqIMcBHY1lAYzt22pcOwQIECBAgAABAgQIECBAgAABAgQIECBQhoCCF2WMk14SIECAAAECBAgQIECAAAECBAgQIECAAAECBAgQIECAAAECBAgQIECAAAECBAgQSIH/n707gZasKu8F/hdaWuzXqOEtRDQMGkBEQBlk6FYaQQGVQVEcEG1UhERGjQoqIg7og8dkQERlsAGZQQaVUVGQQTSKCg6oyOKhCQaCsIBAgH69T6hrdXXdkVtVp6p+Zy1WpO85e3/fb+861Wa5//cfktzWQjE/yddrxLNhkpta6ikBGGfXqEalECBAgAABAgQIECBAgAABAgQIECBAgECPBQRe9HgBTE+AAAECBAgQIECAAAECBAgQIECAAAECBAgQIECAAAECBAgQIECAAAECBAgQIEBgEgLHJvlA0/2/TLLOJJ7v1q2nLQrm2KVpshKA8YpuTW4eAgQIECBAgAABAgQIECBAgAABAgQIEKi/gMCL+q+RCgkQIECAAAECBAgQIECAAAECBAgQIECAAAECBAgQIECAAAECBAgQIECAAAECBAgUgVWT3N5C8b4kJ9aQ52VJftpSVwnA+EYNa1USAQIECBAgQIAAAQKdEfjUomHLPy4CBAgQIECAAAECbQUEXtgYBAgQIECAAAECBAgQIECAAAECBAgQIECAAAECBAgQIECAAAECBAgQIECAAAECBPpD4Ogk+zaV+pskL65x6acsCuh4d1N9JQBj/RrXqzQCBAgQIECAAAECBKZHYOkk30zyhiRXJdkuycPTM7RRCBAgQIAAAQIEBklA4MUgraZeCBAgQIAAAQIECBAgQIAAAQIECBAgQIAAAQIECBAgQIAAAQIECBAgQIAAAQIEBlXgBUnubGluzyQn1Ljhlyb5RUt9JQBjQY1rVhoBAgQIECBAgAABAk9NoJxZPD3J25uGuSHJ1knuf2pDe5oAAQIECBAgQGDQBAReDNqK6ocAAQIECBAgQIAAAQIECBAgQIAAAQIECBAgQIAAAQIECBAgQIAAAQIECBAgQGAQBf5vkg81Nfb7JP/QB41+bVFQx3ub6iwBGOv2Qd1KJECAAAECBAgQIEBgagLHJynhfM3Xb5NsluSeqQ3pKQIECBAgQIAAgUEVEHgxqCurLwIECBAgQIAAAQIECBAgQIAAAQIECBAgQIAAAQIECBAgQIAAAQIECBAgQIAAgUERWDHJ/0uydFNDeyU5rg8afHGSX7XUWQIwTuqD2pVIgAABAgQIECBAgMDkBD6X5GMtj9yZZJMkf5rcUO4mQIAAAQIECBAYBgGBF8OwynokQIAAAQIECBAgQIAAAQIECBByhfqMAAAgAElEQVQgQIAAAQIECBAgQIAAAQIECBAgQIAAAQIECBDoZ4EvJPloUwN3JFm1jxr6cpI9muotARgv6aP6lUqAAAECBAgQIECAwPgC+yY5uuW2u5NsmuQP4z/uDgIECBAgQIAAgWEUEHgxjKuuZwIECBAgQIAAAQIECBAgQIAAAQIECBAgQIAAAQIECBAgQIAAAQIECBAgQIAAgX4RWD7JXUlmNhW8X5Jj+qWBJP+Q5LaWeksAxlf6qAelEiBAgAABAgQIECAwusD8JCe3/Pi+JHOT3AKOAAECBAgQIECAwGgCAi/sDQIECBAgQIAAAQIECBAgQIAAAQIECBAgQIAAAQIECBAgQIAAAQIECBAgQIAAAQL1Ffhsko83lVfCL8phsqV69E/53x9Pde73NPVRAjDWqC+7yggQIECAAAECBAgQmKDATknOfvK/JzQeeSjJvCQ3TXAMtxEgQIAAAQIECAypgMCLIV14bRMgQIAAAQIECBAgQIAAAQIECBAgQIAAAQIECBAgQIAAAQIECBAgQIAAAQIECNRe4FlJSsDFrNpXOrUCP5DkS1N71FMECBAgQIAAAQIECNRA4LVJvpVkRlMtjybZelHgxdU1qE8JBAgQIECAAAECNRcQeFHzBVIeAQIECBAgQIAAAQIECBAgQIAAAQIECBAgQIAAAQIECBAgQIAAAQIECBAgQIDA0Ap8KsnBA9z97UleOMD9aY0AAQIECBAgQIDAoAu8Msl3mkL6Hk+yY5JLBr1x/REgQIAAAQIECEyPgMCL6XE0CgECBAgQIECAAAECBAgQIECAAAECBAgQIECAAAECBAgQIECAAAECBAgQIECAAIHpFJiV5K4kz5rOQWs41r5JvljDupREgAABAgQIECBAgMDEBDZIcuWT/91llyRnTOwxdxEgQIAAAQIECBBIBF7YBQQIECBAgAABAgQIECBAgAABAgQIECBAgAABAgQIECBAgAABAgQIECBAgAABAgTqJ/CJJK9L8kTTPwtb/r35Z0/lP6+ZZMsmgl8m+fYk5nqqdZ1dP34VESBAgAABAgQIECAwCYG1k2yS5MRJPONWAgQIECBAgAABAgIv7AECBAgQIECAAAECBAgQIECAAAECBAgQIECAAAECBAgQIECAAAECBAgQIECAAAECQy4wP8nJTQanJNltyE20T4AAAQIECBAgQIAAAQIECBAgQIAAAQIdFnhah8c3PAECBAgQIECAAAECBAgQIECAAAECBAgQIECAAAECBAgQIECAAAECBAgQIECAAAECBAgQIECAAAECBAgQIECAAAECBAgQIECAAIHFBARe2BAECBAgQIAAAQIECBAgQIAAAQIECBAgQIAAAQIECBAgQIAAAQIECBAgQIAAAQIECBAgQIAAAQIECBAgQIAAAQIECBAgQIAAAQJdFRB40VVukxEgQIAAAQIECBAgQIAAAQIECBAgQIAAAQIECBAgQIAAAQIECBAgQIAAAQIECBAgQIAAAQIECBAgQIAAAQIECBAgQIAAAQIECAi8sAcIECBAgAABAgQIECBAgAABAgQIECBAgAABAgQIECBAgAABAgQIECBAgAABAgQIECBAgAABAgQIECBAgAABAgQIECBAgAABAgS6KiDwoqvcJiNAgAABAgQIECBAgAABAgQIECBAgAABAgQIECBAgAABAgQIECBAgAABAgQIECBAgAABAgQIECBAgAABAn0hsFyS+/uiUkUSIECAAAECBAj0pYDAi75cNkUTIECAAAECBAgQIECAAAECBAgQIECAAAECBAgQIECAAAECBAgQIECAAAECBAgQIECAAAECBAgQIECAAIGOCXwtyUZJXp3kno7NYmACBAgQIECAAIGhFhB4MdTLr3kCBAgQIECAAAECBAgQIECAAAECBAgQIECAAAECBAgQIECAAAECBAgQIECAAAECBAgQIECAAAECBAgQILCYwMGL/u1TT/7JbUnmJfkTIwIECBAgQIAAAQLTLSDwYrpFjUeAAAECBAgQIECAAAECBAgQIECAAAECBAgQIECAAAECBAgQIECAAAECBAgQIECAAAECBAgQIECAAAECBPpTYM8kx7eU/uMkG/VnO6omQIAAAQIECBCos4DAizqvjtoIECBAgAABAgQIECBAgAABAgQIECBAgAABAgQIECBAgAABAgQIECBAgAABAgQIECBAgAABAgQIECBAgEB3BLZPckGSpZqmuy/JK5P8sjslmIUAAQIECBAgQGCYBAReDNNq65UAAQIECBAgQIAAAQIECBAgQIAAAQIECBAgQIAAAQIECBAgQIAAAQIECBAgQIAAAQIECBAgQIAAAQIECCwpMHdRsMVVSZZp+tF/Jdk8yY+AESBAgAABAgQIEOiEgMCLTqgakwABAgQIECBAgAABAgQIECBAgAABAgQIECBAgAABAgQIECBAgAABAgQIECBAgAABAgQIECBAgAABAgQI9IfAS5Ncl2R2U7mPJ3lDkkv7owVVEiBAgAABAgQI9KOAwIt+XDU1EyBAgAABAgQIECBAgAABAgQIECBAgAABAgQIECBAgAABAgQIECBAgAABAgQIECBAgAABAgQIECBAgACBpy7woiQ/TPLclqF2TXLaUx/eCAQIECBAgAABAgRGFxB4YXcQIECAAAECBAgQIECAAAECBAgQIECAAAECBAgQIECAAAECBAgQIECAAAECBAgQGG6BeUm+10RwdZIthptE9wQIECBAgAABAgSGQqCEXPwoycot3R6Y5AtDIaBJAgQIECBAgACBngoIvOgpv8kJECBAgAABAgQIECBAgAABAgQIECBAgAABAgQIECBAgAABAgQIECBAgAABAgQI9FxA4EXPl0ABBAgQIECAAAECBHoi8NMkL2uZ+YtJ9u1JNSYlQIAAAQIECBAYOgGBF0O35BomQIAAAQIECBAgQIAAAQIECBAgQIAAAQIECBAgQIAAAQIECBAgQIAAAQIECBAgsJiAwAsbggABAgQIECBAgMBwCuyQ5JwkT3+y/fKf35pk4XBy6JoAAQIECBAgQKDbAgIvui1uPgIECBAgQIAAAQIECBAgQIAAAQIECBAgQIAAAQIECBAgQIAAAQIECBAgQIAAAQL1EhB4Ua/1UA0BAgQIECBAgACBbgpsmeTiJNcv+mfrJI91c3JzESBAgAABAgQIDLeAwIvhXn/dEyBAgAABAgQIECBAgAABAgQIECBAgAABAgQIECBAgAABAgQIECBAgAABAgQIEBB4YQ8QIECAAAECBAgQGG6BjZLcmuTB4WbQPQECBAgQIECAQLcFBF50W9x8BAgQIECAAAECBAgQIECAAAECBAgQIECAAAECBAgQIECAAAECBAgQIECAAAECBOolIPCiXuuhGgIECBAgQIAAAQIECBAgQIAAAQIECAyFgMCLoVhmTRIgQIAAAQIECBAgQIAAAQIECBAgQIAAAQIECBAgQIAAAQIECBAgQIAAAQIECBAYVUDghc1BgAABAgQIECBAgAABAgQIECBAgAABAl0XEHjRdXITEiBAgAABAgQIECBAgAABAgQIECBAgAABAgQIECBAgAABAgQIECBAgAABAgQIEKiVgMCLWi2HYggQIECAAAECBAgQIECAAAECBAgQIDAcAgIvhmOddUmAAAECBAgQIECAAAECBAgQIECAAAECBAgQIECAAAECBAgQIECAAAECBAgQIEBgNAGBF/YGAQIECBAgQIAAAQIECBAgQIAAAQIECHRdQOBF18lNSIAAAQIECBAgQIAAAQIECBAgQIAAAQIECBAgQIAAAQIECBAgQIAAAQIECBAgQKBWAgIvarUciiFAgAABAgQIECBAgAABAgQIECBAgMBwCAi8GI511iUBAgQIECBAgAABAgQIECBAgAABAgQIECBAgAABAgQIECBAgAABAgQIECBAgACB0QQEXtgbBAgQIECAAAECBAZPYNMk1w9eWzoiQIAAAQIECBAYJAGBF4O0mnohQIAAAQIECBAgQIAAAQIECBAgQIAAAQIECBAgQIAAAQIECBAgQIAAAQIECBAgMHkBgReTN/MEAQIECBAgQIAAgToLbJbkqiQ3Jdk2yYN1LlZtBAgQIECAAAECwysg8GJ4117nBAgQIECAAAECBAgQIECAAAECBAgQIECAAAECBAgQIECAAAECBAgQIECAAAECBAgQIECAAAECBAgQIDBYAusluSbJ7Cfb+kmSrZLcN1ht6oYAAQIECBAgQGAQBAReDMIq6oEAAQIECBAgQIAAAQIECBAgQIAAAQIECBAgQIAAAQIECBAgQIAAAQIECBAgQIAAAQIECBAgQIAAAQIEhl1gzUXhFtcm+d8tEO9Icsaw4+ifAAECBAgQIECgfgICL+q3JioiQIAAAQIECBAgQIAAAQIECBAgQIAAAQIECBAgQIAAAQIECBAgQIAAAQIECBAgQIAAAQIECBAgQIAAAQKTEfj7JDckWanloU8m+cxkBnIvAQIECBAgQIAAgW4JCLzolrR5CBAgQIAAAQIECBAgQIAAAQIECBAgQIAAAQIECBAgQIAAAQIECBAgQIAAAQIECBAgQIAAAQIECBAgQIDA9AuskOT6JC9sGfqYJPtN/3RGJECAAAECBAgQIDA9AgIvpsfRKAQIECBAgAABAgQIECBAgAABAgQIECBAgAABAgQIECBAgAABAgQIECBAgAABAgQIECBAgAABAgQIECBAoNsCz05ybZK1WyY+Jclu3S7GfAQIECBAgAABAgQmIyDwYjJa7iVAgAABAgQIECBAgAABAgQIECBAgAABAgQIECBAgAABAgQIECBAgAABAgQIECBAgAABAgQIECBAgAABAvUQeGaSq5Ns1FLOeUl2TvJEPcpUBQECBAgQIECAAIH2AgIv7AwCBAgQIECAAAECBAgQIECAAAECBAgQIECAAAECBAgQIECAAAECBAgQIECAAAECBAgQIECAAAECBAgQINBfAjOSXLEo8GJeS9mXJ3l9ksf6qx3VEiBAgAABAgQIDKOAwIthXHU9EyBAgAABAgQIECBAgAABAgQIECBAgAABAgQIECBAgAABAgQIECBAgAABAgQIECBAgAABAgQIECBAgEA/C6yd5Poks5uaKP++VZKH+rkxtRMgQIAAAQIECAyPgMCL4VlrnRIgQIAAAQIECBAgQIAAAQIECBAgQIAAAQIECBAgQIAAAQIECBAgQIAAAQIECBAgQIAAAQIECBAgQIDA4Aism+S7SZZPckuSuUnuG5z2dEKAAAECBAgQIDDoAgIvBn2F9UeAAAECBAgQIECAAAECBAgQIECAAAECBAgQIECAAAECBAgQIECAAAECBAgQIECAAAECBAgQIECAAAECgyqwepKTkuyU5O5BbVJfBAgQIECAAAECgykg8GIw11VXBAgQIECAAAECBAgQIECAAAECBAgQIECAAAECBAgQIECAAAECBAgQIECAAAECBAgQIECAAAECBAgQIECAAAECBAgQIECAAIHaCgi8qO3SKIwAAQIECBAgQIAAAQIECBAgQIAAAQIECBAgQIAAAQIECBAgQIAAAQIECBAgQIAAAQIECBAgQIAAAQIECBAgQIAAAQIECBAgMJgCAi8Gc111RYAAAQIECBAgQIAAAQIECBAgQIAAAQIECBAgQIAAAQIECBAgQIAAAQIECBAgQGCiAqsmub3p5j8mWW2iD7uPAAECBAgQIECAAAECBAgQIECAAAECBAhMRUDgxVTUPEOAAAECBAgQIECAAAECBAgQIECAAAECBAgQIECAAAECBAgQIECAAAECBAgQIEBgcAQEXgzOWuqEAAECBAgQIECAAAECBAgQIECAAAECfSMg8KJvlkqhBAgQIECAAAECBAgQIECAAAECBAgQIECAAAECBAgQIECAAAECBAgQIECAAAECBDoiIPCiI6wGJUCAAAECBAgQIECAAAECBAgQIECAAIGxBARe2B8ECBAgQIAAAQIECBAgQIAAAQIECBAgQIAAAQIECBAgQIAAAQIECBAgQIAAAQIEhltA4MVwr7/uCRAgQIAAAQIECBAgQIAAAQIECBAg0BMBgRc9YTcpAQIECBAgQIAAAQIECBAgQIAAAQIECBAgQIAAAQIECBAgQIAAAQIECBAgQIAAgdoICLyozVIohAABAgQIECBAgEAlsHaSLyV5U5J7mBAgQIAAAQIECBAYVAGBF4O6svoiQIAAAQIECBAgQIAAAQIECBAgQIAAAQIECBAgQIAAAQIECBAgQIAAAQIECBAgMDEBgRcTc3IXAQIECBAgQIAAgW4IvDDJ9YsCL1ZIcluSeUn+1I2JzUGAAAECBAgQIECg2wICL7otbj4CBAgQIECAAAECBAgQIECAAAECBAgQIECAAAECBAgQIECAAAECBAgQIECAAAEC9RNY2FKS/51x/dZIRQQIECBAgAABAoMvsOKTYRcllK5x/b8kL0/yH4Pfvg4JECBAgAABAgSGTcD/I3rYVly/BAgQIECAAAECBAgQIECAAAECBAgQIECAAAECBAgQIECAAAECBAgQIECAAAECBJYUEHhhVxAgQIAAAQIECBDorcCzk1ybZO2WMk5JsltvSzM7AQIECBAgQIAAgc4ICLzojKtRCRAgQIAAAQIECBAgQIAAAQIECBAgQIAAAQIECBAgQIAAAQIECBAgQIAAAQIECPSTgMCLflottRIgQIAAAQIECAyawDOTXJ1ko5bGzkuyc5InBq1h/RAgQIAAAQIECBAoAgIv7AMCBAgQIECAAAECBAgQIECAAAECBAgQIECAAAECBAgQIECAAAECBAgQIECAAAECBARe2AMECBAgQIAAAQIEeiOwTJLLFgVezGuZ/vIkr0/yWG/KMisBAgQIECBAgACBzgsIvOi8sRkIECBAgAABAgQIECBAgAABAgQIECBAgAABAgQIECBAgAABAgQIECBAgAABAgQI1F1A4EXdV0h9BAgQIECAAAECgyiwdJJvJnlDS3PXJdkyyX8NYtN6IkCAAAECBAgQINAQEHhhLxAgQIAAAQIECBAgQIAAAQIECBAgQIAAAQIECBAgQIAAAQIECBAgQIAAAQIECBAgIPDCHiBAgAABAgQIECDQXYFytu/0JG9vmfbmJK9M8kB3yzEbAQIECBAgQIAAge4LCLzovrkZCRAgQIAAAQIECBAgQIAAAQIECBAgQIAAAQIECBAgQIAAAQIECBAgQIAAAQIECBAgQIAAAQIECBAgQGC4BT6T5BMtBL9OMjfJPcNNo3sCBAgQIECAAIFhERB4MSwrrU8CBAgQIECAAAECBAgQIECAAAECBAgQIECAAAECBAgQIECAAAECBAgQIECAAAECBAgQIECAAAECBAgQqIvAakmuTrLykwXdmWSTJH+qS4HqIECAAAECBAgQINBpAYEXnRY2PgECBAgQIECAAAECBAgQIECAAAECBAgQIECAAAECBAgQIECAAAECBAgQIECAAAECBAgQIECAAAECBAgQWFJgpSdDL56VZNMkf4BEgAABAgQIECBAYJgEBF4M02rrlQABAgQIECBAgAABAgQIECBAgAABAgQIECBAgAABAgQIECBAgAABAgQIECBAgAABAgQIECBAgAABAgTqJLB8khWT3FKnotRCgAABAgQIECBAoBsCAi+6oWwOAgQIECBAgAABAgQIECBAgAABAgQIECBAgAABAgQIECBAgAABAgQIECBAgAABAgQIECBAgAABAgQIECBAgAABAgQIECBAgACBEQGBFzYDAQIECBAgQIAAAQIECBAgQIAAAQIECBAgQIAAAQIECBAgQIAAAQIECBAgQIAAAQIECBAgQIAAAQIECBAgQIAAAQIECBAgQIBAVwUEXnSV22QECBAgQIAAAQIECBAgQIAAAQIECBAgQIAAAQIECBAgQIAAAQIECBAgQIAAAQIECBAgQIAAAQIECBAgQIAAAQIECBAgQIAAAQICL+wBAgQIECBAgAABAgQIECBAgAABAgQIECBAgAABAgQIECBAgAABAgQIECBAgAABAgQIECBAgAABAgQIECBAgAABAgQIECBAgACBrgoIvOgqt8kIECBAgAABAgQIECBAgAABAgQIECBAgAABAgQIECBAgAABAgQIECBAgAABAgQIECBAgAABAgQIECBAgAABAgQIECBAgAABAgQEXtgDBAgQIECAAAECBAgQIECAAAECBAgQIECAAAECBAgQIECAAAECBAgQIECAAAECBAgQIECAAAECBAgQIEBg+gRWSvLMJL+bviGNRIAAAQIECBAgQGDwBAReDN6a6ogAAQIECBAgQIAAAQIECBAgQIAAAQIECBAgQIAAAQIECBAgQIAAAQIECBAgQIAAAQIECBAgQIAAAQIEeiOwfJLrkjw7yRZJbu1NGWYlQIAAAQIECBAgUH8BgRf1XyMVEiBAgAABAgQIECBAgAABAgQIECBAgAABAgQIECBAgAABAgQIECBAgAABAgQIECBAgAABAgQIECBAgED9BWYnuSbJek+Wel+SrZL8pP6lq5AAAQIECBAgQIBA9wUEXnTf3IwECBAgQIAAAQIECBAgQIAAAQIECBAgQIAAAQIECBAgQIAAAQIECBAgQIAAAQIE6iZwe5JVm4paLckf61akeggQIECAAAECBAjUWOAZSa5IMrelxtOS7FrjupVGgAABAgQIECBAoGcCAi96Rm9iAgQIECBAgAABAgQIECBAgAABAgQIECBAgAABAgQIECBAgAABAgQIECBAgAABArUREHhRm6VQCAECBAgQIECAQB8KzEjyrSSvban96iRbJ3m0D3tSMgECBAgQIECAAIGOCwi86DixCQgQIECAAAECBAgQIECAAAECBAgQIECAAAECBAgQIECAAAECBAgQIECAAAECBAjUXkDgRe2XSIEECBAgQIAAAQI1FVgqydlJdmqp76Yk85I8VNO6lUWAAAECBAgQIECg5wICL3q+BAogQIAAAQIECBAgQIAAAQIECBAgQIAAAQIECBAgQIAAAQIECBAgQIAAAQIECBAg0HMBgRc9XwIFECBAgAABAgQI9KnAyUnmt9R+S5K5Se7r056UTYAAAQIECBAgQKArAgIvusJsEgIECBAgQIAAAQIECBAgQIAAAQIECBAgQIAAAQIECBAgQIAAAQIECBAgQIAAAQK1FhB4UevlURwBAgQIECBAgEBNBY5Osm9LbX9IsmmSu2tas7IIECBAgAABAgQI1EZA4EVtlkIhBAgQIECAAAECBAgQIECAAAECBAgQIECAAAECBAgQIECAAAECBAgQIECAAAECBHomIPCiZ/QmJkCAAAECBAgQ6FOBA5Mc2lL7n5JskuTOPu1J2QQIECBAgAABAgS6KiDwoqvcJiNAgAABAgQIECBAgAABAgQIECBAgAABAgQIECBAgAABAgQIECBAgAABAgQIECBQSwGBF7VcFkURIECAAAECBAjUWOBnSdZrqu/eJHOT/KrGNSuNAAECBAgQIECAQK0EBF7UajkUQ4AAAQIECBAgQIAAAQIECBAgQIAAAQIECBAgQIAAAQIECBAgQIAAAQIECBAgQKAnAgIvesJuUgIECBAgQIAAgT4WWC7JZUk2SfJAklcmubmP+1E6AQIECBAgQIAAga4LCLzoOrkJCRAgQIAAAQIECBAgQIAAAQIECBAgQIAAAQIECBAgQIAAAQIECBAgQIAAAQIECNROQOBF7ZZEQQQIECBAgAABAn0gMCvJWUn+T5Jr+qBeJRIgQIAAAQIECBColYDAi1oth2IIECBAgAABAgQIECBAgAABAgQIECBAgAABAgQIECBAgAABAgQIECBAgAABAgQI9ERA4EVP2E1KgAABAgQIECBAgAABAgQIECBAgACB4RUQeDG8a69zAgQIECBAgAABAgQIECBAgAABAgQIECBAgAABAgQIECBAgAABAgQIECBAgAABAg0BgRf2AgECBAgQIECAAAECBAgQIECAAAECBAh0VUDgRVe5TUaAAAECBAgQIECAAAECBAgQIECAAAECBAgQIECAAAECBAgQIECAAAECBAgQIECglgICL2q5LIoiQIAAAQIECBAgQIAAAQIECBAgQIDA4AoIvBjctdUZAQIECBAgQIAAAQIECBAgQIAAAQIECBAgQIAAAQIECBAgQIAAAQIECBAgQIAAAQIECBAgQIAAAQIECBAgQIAAAQIECBAgQKCWAgIvarksiiJAgAABAgQIECBAgAABAgQIECBAgAABAgQIECBAgAABAgQIECBAgAABAgQIECBAgAABAgQIECBAgAABAgQIECBAgAABAgQIDK6AwIvBXVudESBAgAABAgQIECBAgAABAgQIECBAgAABAgQIECBAgAABAgQIECBAgAABAgQIECBAgAABAgQIECBAgAABAgQIECBAgAABAgRqKSDwopbLoigCBAgQIECAAAECBAgQIECAAAECBAgQIECAAAECBAgQIECAAAECBAgQIECAAAECBAgQIECAAAECBAgQ6IHAM5JcnOSgJDf0YH5TEiBAgAABAgQIEBgaAYEXQ7PUGiVAgAABAgQIECBAgAABAgQIECBAgAABAgQIECBAgAABAgQIECBAgAABAgQIECBAgAABAgQIECBAgACBMQSWTnLJoqCLbZI8nGS7JFcRI0CAAAECBAgQIECgMwICLzrjalQCBAgQIECAAAECBAgQIECAAAECBAgQIECAAAECBAgQIECAAAECBAgQIECAAAECBAgQIECAAAECBAgQ6C+Bk5Ls1lLya5Jc2V9tqJYAAQIECBAgQIBAfwgIvOiPdVIlAQIECBAgQIAAAQIECBAgQIAAAQIECBAgQIAAAQIECBAgQIAAAQIECBAgQIAAAQIECBAgQIAAAQIECHRO4AtJPtoy/B74HIMAACAASURBVC2Lwi7mJrmvc9MamQABAgQIECBAgMDwCgi8GN611zkBAgQIECBAgAABAgQIECBAgAABAgQIECBAgAABAgQIECBAgAABAgQIECBAgAABAgQIECBAgAABAgQIJB9IcmwLxB+SbJrkbkAECBAgQIAAAQIECHRGQOBFZ1yNSoAAAQIECBAgQIAAAQIECBAgQIAAAQIECBAgQIAAAQIECBAgQIAAAQIECBAgQIAAAQIECBAgQIAAAQL1F3hLkrOSNJ+1+1OSTZLcWf/yVUiAAAECBAgQIECgfwUEXvTv2qmcAAECBAgQIECAAAECBAgQIECAAAECBAgQIECAAAECBAgQIECAAAECBAgQIECAAAECBAgQIECAAAECBKYu8OoklyWZ0TTEPUk2S/LbqQ/rSQIECBAgQIAAAQIEJiIg8GIiSu4hQIAAAQIECBAgQIAAAQIECBAgQIAAAQIECBAgQIAAAQIECBAgQIAAAQIECBAgQIAAAQIECBAgQIAAgUESeHmSa5LMamrqgSSvTHLzIDWqFwIECBAgQIAAAQJ1FRB4UdeVURcBAgQIECBAgAABAgQIECBAgAABAgQIECBAgAABAgQIECBAgAABAgQIECBAgAABAgQIECBAgAABAgQIdEJgzSQ/TLJ80+D/tSgAY8sk13ViQmMSIECAAAECBAgQILCkgMALu4IAAQIECBAgQIAAAQIECBAgQIAAAQIECBAgQIAAAQIECBAgQIAAAQIECBAgQIAAge8lmdfEsMWif78aCwECBAgQIECAAIEBFXh+ksuTvOTJ/h5L8von/2xAW9YWAQIECBAgQIAAgfoJCLyo35qoiAABAgQIECBAgAABAgQIECBAgAABAgQIECBAgAABAgQIECBAgAABAgQIECBAgEC3BQRedFvcfAQIECBAgAABAr0W+F9JLkqyeZKdk5zX64LMT4AAAQIECBAgQGDYBAReDNuK65cAAQIECBAgQIAAAQIECBAgQIAAAQIECBAgQIAAAQIECBAgQIAAAQIECBAgQIDAkgICL+wKAgQIECBAgACBYRWYl+TqYW1e3wQIECBAgAABAgR6KSDwopf65iZAgAABAgQIECBAgAABAgQIECBAgAABAgQIECBAgAABAgQIECBAgAABAgQIECBQDwGBF/VYB1UQIECAAAECBAgQIECAAAECBAgQIEBgaAQEXgzNUmuUAAECBAgQIECAAAECBAgQIECAAAECBAgQIECAAAECBAgQIECAAAECBAgQIECAwKgCAi9sDgIECBAgQIAAAQIECBAgQIAAAQIECBDoqoDAi65ym4wAAQIECBAgQIAAAQIECBAgQIAAAQIECBAgQIAAAQIECBAgQIAAAQIECBAgQIBALQUEXtRyWRRFgAABAgQIECBAgAABAgQIECBAgACBwRUQeDG4a6szAgQIECBAgAABAgQIECBAgAABAgQIECBAgAABAgQIECBAgAABAgQIECBAgAABAhMVEHgxUSn3ESBAgAABAgQIECBAgAABAgQIECBAgMC0CAi8mBZGgxAgQIAAAQIECBAgQIAAAQIECBAgQIAAAQIECBAgQIAAAQIECBAgQIAAAQIECBDoawGBF329fIonQIAAAQIECBAgQIAAAQIECBAgQIBA/wkIvOi/NVMxAQIECBAgQIAAAQIECBAgQIAAAQIECBAgQIAAAQIECBAgQIAAAQIECBAgQIAAgekWEHgx3aLGI0CAAAECBAgQ6KXAs5L8tZcFmJsAAQIECBAgQIAAgfEFBF6Mb+QOAgQIECBAgAABAgQIECBAgAABAgQIECBAgAABAgQIECBAgAABAgQIECBAgAABAoMucHKS+U1N7pbklEFvWn8ECBAgQIAAAQIDKbBnkkOSbJHk1oHsUFMECBAgQIAAAQIEBkRA4MWALKQ2CBAgQIAAAQIECBAgQIAAAQIECBAgQIAAAQIECBAgQIAAAQIECBAgQIAAAQIECDwFAYEXTwHPowQIECBAgAABArUR2CnJOYsCL8q5ufuSbJXkJ7WpTiEECBAgQIAAAQIECCwmIPDChiBAgAABAgQIECBAgAABAgQIECBAgAABAgQIECBAgAABAgQIECBAgAABAgQIECBAQOCFPUCAAAECBAgQINDvAtsm+XZLEyX04vlJHur35tRPgAABAgQIECBAYBAFBF4M4qrqiQABAgQIECBAgAABAgQIECBAgAABAgQIECBAgAABAgQIECBAgAABAgQIECBAgAABAgQIECBAgAABAsMjsFmSq5I8o6nlx5PsmOSS4WHQKQECBAgQIECAAIH+EhB40V/rpVoCBAgQIECAAAECBAgQIECAAAECBAgQIECAAAECBAgQIECAAAECBAgQIECAAAECBAgQIECAAAECBAgQ+JvAekmuSTK7CWVhkl2SnAGKAAECBAgQIECAAIH6Cgi8qO/aqIwAAQIECBAgQIAAAQIECBAgQIAAAQIECBAgQIAAAQIECBAgQIAAAQIECBAgQIAAAQIECBAgQIAAAQIERhdYI8l1SZZvueUfk3wZHAECBAgQIECAAAEC9RYQeFHv9VEdAQIECBAgQIAAAQIECBAgQIAAAQIECBAgQIAAAQIECBAgQIAAAQIECBAgQIAAAQIECBAgQIAAAQIECCwp8PdJbkiyUsuPPpbk88AIECBAgAABAgQIEKi/gMCL+q+RCgkQIECAAAECBAgQIECAAAECBAgQIECAAAECBAgQIECAAAECBAgQIECAAAECBAgQIECAAAECBAgQIEDgbwIrJLk+yQtbUI5Jsh8oAgQIECBAgAABAgT6Q0DgRX+skyoJECBAgAABAgQIECBAgAABAgQIECBAgAABAgQIECBAgAABAgQIECBAgAABAgQIECBAgAABAgQIECBA4H8ETkuySwvGiUneB4gAAQIECBAgQIAAgf4REHjRP2ulUgIECBAgQIAAAQIECBAgQIAAAQIECBAgQIAAAQIECBAgQIAAAQIECBAgQIAAAQIECBAgQIAAAQIECBBIlktyWZJNnsQ4L8nOSZ6AQ4AAAQIECBAgQIBA/wgIvOiftVIpAQIECBAgQIAAAQIECBAgQIAAAQIECBAgQIAAAQIECBAgQIAAAQIECBAgQIAAAQIECBAgQIAAAQIECPyPwLJJLk7yeJLXJ3kMDAECBAgQIECAAAEC/SUg8KK/1ku1BAgQIECAAAECBAgQIECAAAECBAgQIECAAAECBAgQIECAAAECBAgQIECAAAECBAgQIECAAAECBAgQIPA3gWcmeQgIAQIECBAgQIAAAQL9JyDwov/WTMUECBAgQIAAAQIECBAgQIAAAQIECBAgQIAAAQIECBAgQIAAAQIECBAgQIAAAQIECBAgQIAAAQIECBAgQIAAAQIECBAgQIAAgb4WEHjR18uneAIECBAgQIAAAQIECBAgQIAAAQIECBAgQIAAAQIECBAgQIAAAQIECBAgQIAAAQIECBAgQIAAAQIECBAgQIAAAQIECBAgQIBA/wkIvOi/NVMxAQIECBAgQIAAAQIECBAgQIAAAQIECBAgQIAAAQIECBAgQIAAAQIECBAgQIAAAQIECBAgQIAAAQIECBAgQIAAAQIECBAgQKCvBQRe9PXyKZ4AAQIECBAgQIAAAQIECBAgQIAAAQIECBAgQIAAAQIECBAgQIAAAQIECBAgQIDAtAicnGR+00i7JTllWkY2CAECBAgQIECAAAECBAgQIECAAAECBAgQaCMg8MK2IECAAAECBAgQIECAAAECBAgQIECAAAECBAgQIECAAAECBAgQIECAAAECBAgQIEBA4IU9QIAAAQIECBAgQIAAAQIECBAgQIAAAQJdFRB40VVukxEgQIAAAQIECBAgQIAAAQIECBAgQIAAAQIECBAgQIAAAQIECBAgQIAAAQIECBCopcDBi6r6VFNl5T8fUstKFUWAAAECBAgQIDDoAjsmuTfJDwa9Uf0RIECAAAECBAgQGHYBgRfDvgP0T4AAAQIECBAgQIAAAQIECBAgQIAAAQIECBAgQIAAAQIECBAgQIAAAQIECBAgQCAReGEXECBAgAABAgQI1EFgXpLLkixM8sYk36lDUWogQIAAAQIECBAgQKAzAgIvOuNqVAIECBAgQIAAAQIECBAgQIAAAQIECBAgQIAAAQIECBAgQIAAAQIECBAgQIAAAQL9JCDwop9WS60ECBAgQIAAgcEU2CjJ1Ume+WR7jyV5R5JzBrNdXREgQIAAAQIECBAgIPDCHiBAgAABAgQIECBAgAABAgQIECBAgAABAgQIECBAgAABAgQIECBAgAABAgQIECBAQOCFPUCAAAECBAgQINBLgbWTXJvk2S1F7JbklF4WZm4CBAgQIECAAAECBDonIPCic7ZGJkCAAAECBAgQIECAAAECBAgQIECAAAECBAgQIECAAAECBAgQIECAAAECBAgQINAvAgIv+mWl1EmAAAECBAgQGDyBFya5PskKLa3tl+SYwWtXRwQIECBAgAABAgQINAQEXtgLBAgQIECAAAECBAgQIECAAAECBAgQIECAAAECBAgQIECAAAECBAgQIECAAAECBAgIvLAHCBAgQIAAAQIEeiGwUpIbkvx9y+SHJvl4LwoyJwECBAgQIECAAAEC3RMQeNE9azMRIECAAAECBAgQIECAAAECBAgQIECAAAECBAgQIECAAAECBAgQIECAAAECBAgQqKuAwIu6roy6CBAgQIAAAQKDK7B8kuuSrNHS4peT/OPgtq0zAgQIECBAgAABAgQaAgIv7AUCBAgQIECAAAECBAgQIECAAAECBAgQIECAAAECBAgQIECAAAECBAgQIECAAAECBARe2AMECBAgQIAAAQLdFJid5Jok67VMekaSXZIs7GYx5iJAgAABAgQIECBAoDcCAi96425WAgQIECBAgAABAgQIECBAgAABAgQIECBAgAABAgQIECBAgAABAgQIECBAgAABAnUSEHhRp9VQCwECBAgQIEBgsAWekeSqJJu1tHlJkh2TPD7Y7euOAAECBAgQIECAAIGGgMALe4EAAQIECBAgQIAAAQIECBAgQIAAAQIECBAgQIAAAQIECBAgQIAAAQIECBAgQIAAAYEX9gABAgQIECBAgEC3BGYmuSDJtk0TXp1k6ySPdqsI8xAgQIAAAQIECBAg0HsBgRe9XwMVECBAgAABAgQIECBAgAABAgQIECBAgAABAgQIECBAgAABAgQIECBAgAABAgQIECBAgAABAgQIECBAYJgEZiT5RpK3JLkpybwkDw0TgF4JECBAgAABAgQIEEgEXtgFBAgQIECAAAECBAgQIECAAAECBAgQIECAAAECBAgQIECAAAECBAgQIECAAAECBAgQIECAAAECBAgQINALgU8mOTbJvb2Y3JwECBAgQIAAAQIECPRWQOBFb/3NToAAAQIECBAgQIAAAQIECBAgQIAAAQIECBAgQIAAAQIECBAgQIAAAQIECBAgQIAAAQIECBAgQIAAAQIECBAgQIAAAQIECBAYOgGBF0O35BomQIAAAQIECBAgQIAAAQIECBAgQIAAAQIECBAgQIAAAQIECBAgQIAAAQIECBAgQIAAAQIECBAgQIAAAQIECBAgQIAAAQIECPRWQOBFb/3NToAAAQIECBAgQIAAAQIECBAgQIAAAQIECBAgQIAAAQIECBAgQIAAAQIECBAgQIAAAQIECBAgQIAAAQIECBAgQIAAAQIECBAYOgGBF0O35BomQIAAAQIECBAgQIAAAQIECBAgQIAAAQIECBAgQIAAAQIECBAgQIAAAQIECBAgQIAAAQIECBAgQIAAAQIECBAgQIAAAQIECPRWQOBFb/3NToAAAQIECBAgQIAAAQIECBAgQIAAAQIECBAgQIAAAQIECBAgQIAAAQIECBAgQIAAAQIECBAgQIAAAQIECBAgQIAAAQIECBAYOgGBF0O35BomQIAAAQIECBAgQIAAAQIECBAgQIAAAQIECBAgQIAAAQIECBAgQIAAAQIECBAgQIAAAQIECBAgQIBAxwSeleSvHRvdwAQIECBAgAABAgQIDIyAwIuBWUqNECBAgAABAgQIECBAgAABAgQIECBAgAABAgQIECBAgAABAgQIECBAgAABAgQIECBAgAABAgQIECBAoKcC6yX5fpIPJDm9p5WYnAABAgQIECBAgACB2gsIvKj9EimQAAECBAgQIECAAAECBAgQIECAAAECBAgQIECAAAECBAgQIECAAAECBAgQIECAAAECBAgQIECAAAECtRdYI8l1SZZPsvDJ0Ivja1+1AgkQIECAAAECBAgQ6JmAwIue0ZuYAAECBAgQIECAAAECBAgQIECAAAECBAgQIECAAAECBAgQIECAAAECBAgQIECAAAECBAgQmKrAwoULy2FqFwECBAgQIECAAIG2Ak972tOcobU3CBAgQIBAzQV8Wdd8gZRHgAABAgQIECBAgAABAgQIECBAgAABAgQIECBAgAABAgQIECBAgAABAgQIECBAgAABAgQILCkg8MKuIECAAAECBAgQGEtA4IX9QYAAAQIE6i8g8KL+a6RCAgQIECBAgAABAgQIECBAgAABAgQIECBAgAABAgQIECBAgAABAgQIECBAgAABAp0WmJ/k5KZJTkmyW6cnNT4BAgSeioDAi6ei51kCBAgQIECAwOALCLwY/DXWIQECBAj0v4DAi/5fQx0QIECAAAECBAgQIECAAAECBAgQIECAAAECBAgQIECAAAECBAgQIECAAAECBAgQeKoCAi+eqqDnCRDouoDAi66Tm5AAAQIECBAg0FcCAi/6arkUS4AAAQJDKiDwYkgXXtsECBAgQIAAAQIECBAgQIAAAQIECBAgQIAAAQIECBAgQIAAAQIECBAgQIAAAQIEmgQEXtgOBAj0nYDAi75bMgUTIECAAAECBLoqIPCiq9wmI0CAAAECUxIQeDElNg8RIECAAAECBAgQIECAAAECBAgQIECAAAECBAgQIECAAAECBAgQIECAAAECBAgQGCgBgRcDtZyaITAcAgIvhmOddUmAAAECBAgQmKqAwIupynmOAAECBAh0T0DgRfeszUSAAAECBAgQIECAAAECBAgQIECAAAECBAgQIECAAAECBAgQIECAAAECBAgQIECgrgICL+q6MuoiQGBUAYEXNgcBAgQIECBAgMBYAgIv7A8CBAgQIFB/AYEX9V8jFRIgQIAAAQIECBAgQIAAAQIECBAgQIAAAQIECBAgQIAAAQIECBAgQIAAAQIECBDotIDAi04LG58AgWkXEHgx7aQGJECAAAECBAgMlIDAi4FaTs0QIECAwIAKCLwY0IXVFgECBAgQIECAAAECBAgQIECAAAECBAgQIECAAAECBAgQIECAAAECBAgQIECAAIFJCAi8mASWWwkQqIdAu8CLH/7wh5k7d+60FrjHHnvkqKOOyrLLLjut4xqMQKvAgw8+mIsvvjgXXHBBbrzxxtxxxx3VLZtsskle8pKX5DOf+UxWWmklcB0U+M1vfpO3vvWtufnmm6tZPv3pT+eggw56yjM+/PDD2X///XPCCSdMaqzZs2fnZS97WZ7//Odns802y5w5c7LuuutmxowZkxrHzRMTKJ+xT37ykxO7uemu8hldccUVs+mmm1ZrtP766/vOmLRi/z/QvH/WW2+9nHXWWVlzzTX7v7E+70DgRZ8voPIJECBAYCgEBF4MxTJrkgABAgQIECBAgAABAgQIECBAgAABAgQIECBAgAABAgQIECBAgAABAgQIECBAgMCYAgIvbBACBPpOQOBF3y2ZgscQKOEWJRChhF20u+bNm5fTTz99scCLRx55JOedd151oHqDDTbgOw0CdQu8aNfSOuuskwMPPDBvetObMnPmzGnoenqHeOKJJ/Ld7343Dz30ULbffvvpHbzDo0018KK1rFVWWSX77rtv3v/+92fWrFkdrtrwdREQeFGXlVi8DoEX9VwXVREgQIAAgWYBgRf2AwECBAgQIECAAAECBAgQIECAAAECBAgQIECAAAECBAgQIECAAAECBAgQIECAAAECAi/sAQIE+k5A4EXfLZmCRxF48MEHq7CLr371q6Ma7brrrjnuuOMye/bsLFy4MD/96U9z8MEH55JLLsm1116bOXPm8J0GgX4IvGi0WfbEYYcdlhVXXHEaOp+eIf74xz9W+3LBggU57bTTsssuu0zPwF0aZboCLxrlvva1r80xxxyTF7/4xV3qwDS9FBB40Uv90ecWeFHPdVEVAQIECBBoFhB4YT8QIECAAAECBAgQIECAAAECBAgQIECAAAECBAgQIECAAAECBAgQIECAAAECBAgQICDwwh4gQKDvBCYSeFFCALbZZps8/elPn3J/K6+8cnbaaacss8wyUx7DgwTGEvjhD3+YbbfdNg888MDIbRtvvHG22mqrKuDi0Ucfrf7v3nvvnaWXXjrnnntu3vOe94zcL/Bi+vZXNwMv9tprr7zgBS8Ys/h77rmnCje57bbbcscddyxxbwlUOPbYY7P66qtPH8IUR/rRj35U7eN77723GmEQAi/e+c535qUvfemYIuVz+7Of/Sy/+93vUvZP67Xeeuvl+OOPz6abbjpFWY/1i4DAi3qulMCLeq6LqggQIECAQLOAwAv7gQABAgQIECBAgAABAgQIECBAgAABAgQIECBAgAABAgQIECBAgAABAgQIECBAgAABgRf2AAECfScwkcCLPfbYI0cddVSWXXbZvutPwcMjsGDBgrz73e8eafjAAw/MwQcfnJkzZ7ZFOP3001MO4jcugRfTt1e6GXgxmXV74okncuutt+bwww9P2S/N1w477JATTjghz33uc6cPYgojleCWuXPnjjw5CIEXk+lh4cKFVSjJcccdV61Ha4DNySefnLXWWmsKsh7pFwGBF/VcKYEX9VwXVREgQIAAgWYBgRf2AwECBAgQIECAAAECBAgQIECAAAECBAgQIECAAAECBAgQIECAAAECBAgQIECAAAECAi/sAQIE+k5A4EXfLZmCRxFoPiQ9e/bsfOc738mcOXNG9RJ40bmtVNfAi0bHjzzySL7yla/k4x//+GKBCmUPHXDAAZkxY0bncMYZedgDLxo8JZzkvPPOy4c//OEqAKNx7b777lUA06xZs3q2RiburIDAi876TnV0gRdTlfMcAQIECBDonoDAi+5Zm4kAAQIECBAgQIAAAQIECBAgQIAAAQIECBAgQIAAAQIECBAgQIAAAQIECBAgQIAAAQIECBCYJgGBF9MEaZieC0z2kLTAi84tWd0DL0rnjz32WI444ogq4KJxrbLKKjn33HOz4YYbdg5nnJEFXvwNaOHChTnjjDOy5557jgSTlDCbU089NTvssEPP1sjEnRWY7Lu8s9UYvSEg8MJeIECAAAEC9RcQeFH/NVIhAQIECBAgQIAAAQIECBAgQIAAAQIECBAgQIAAAQIECBAgQIAAAQIECBAgQIAAAQIECBAg0CIg8MKWGBSByR6SFnjRuZXvh8CL0v3999+fvffeOwsWLBjBOOigg3LwwQdn6aWX7hzQGCMLvFgcpwSTlPU49NBDR34wf/78HHvssZk1a1ZP1siknRWY7Lu8s9UYvSEg8MJeIECAAAEC9RcQeFH/NVIhAQIECBAgQIAAAQIECBAgQIAAAQIECBAgQIAAAQIECBAgQIAAAQIECBAgQIAAAQIECBAg0CIg8MKWGBSByR6SFnjRuZXvl8CLIvCDH/wgb3vb2/LnP/+5Atl4441zxhlnZLXVVusc0BgjC7xYEqd1Pz3vec/LN7/5zbziFa/oyRqZtLMCk32Xd7YaozcEBF7YCwQIECBAoP4CAi/qv0YqJECAAAECBAgQIECAAAECBAgQIECAAAECBAgQIECAAAECBAgQIECAAAECBAgQIECAAAECBFoEehl40Xywe7311stZZ52VNdZYIz//+c9zzDHH5MILL8y9996bzTffPK973euy8847Z5VVVsnTnrbkMY7HHnssP/3pT3PppZfmhhtuyC233JI77rij6nb27Nl52ctelnXWWSc77LBDXvnKV2bZZZcdcy+0HrC+9tprM2fOnOqZu+++uzpsfcEFF6T08MADD1R1lYPyu+22W7bYYovMnDlzsfGfeOKJ3HjjjTnzzDNz2WWXpYxfrk022SSvf/3r8653vSsrr7zypPbnwoULqx5LLd/73vdy8803j/Rcxl1//fUn3G/rxMWz1Putb30rpfef/exnVZ9TsWzX1P333185fPvb367qLmtXruJY9sI222yTN7zhDXnBC17Qdr3Lva1rNB7epz/96bz61a/O3Llzx7u1qqHsxzXXXHPceyd6w8MPP1yZXn755dUeLX2X/V2uv/u7v6vmbOyHspdmzJgx5tDtPj+Neu+6665cdNFFle91111XzVPm2GyzzbLddttlxx13zAorrDDR0kfua+z9iy++eGTcxt5/4xvfWH1Ol1tuuSXWptgfdNBBk56v9YFiuP/+++eEE04Y+VHzZ3MqE5R9/YEPfCCnnnrqyOPl3bP99tuPO9x0vXcms5fH63e699m4CG1uaA4sKD8+7bTTsssuu0xlqOqZxx9/vNo/n//850fGOPLII6u9MJFrtPdN+by8/OUvz1ZbbVV9LibymWjdg3vssUeOOuqo6jvlwQcfrL63SmBK43PX+HyU756tt946yy+//ERKXuKeTvbQ/Pl85JFHcv3111ffb9dcc83Iu7k4le/O8j08kffTaN8pZ5999mLjlnde8X/rW9+al7zkJVlqqaUy1cCL8j176623jnw333TTTdW7r/G9Vd795ft2ovU319G8zmWe8p1VvnuvvPLK6n1errKfNt1007z97W+f0N8z2m2Esr+Ke9lHZR0a342NvVr26Wj76Pbbb6/mLt8z5SquCxYstjkG2gAAIABJREFUSAmImehVvjfKXm1cze9CgRcTVXQfAQIECBDonYDAi97Zm5kAAQIECBAgQIAAAQIECBAgQIAAAQIECBAgQIAAAQIECBAgQIAAAQIECBAgQIAAAQIECBCYokDdAi/K4c5y+LwRBNDc1vz583Psscdm1qxZI39cDueef/751UHoX/ziFxNSKAdHDz744LzlLW8ZNVSgXeDFhhtumK997Wv55Cc/2ba+xuQlqKEcxl599dWrP7rzzjvziU98ojp4OtpVwgg++9nPZvfddx836GCiYzbmmki/jXtLiEYJzzjggANSDguPd5Wxi8dOO+20RMhHu2fLgfCvfOUrVa/t1rj5mXJI+c1vfnM1/qqrrrrEcJMJCSgP9yrwotFzCXFphLCM57rRRhvlC1/4QhWe0i7gpTzfLvCihKYcccQROeyww6qAkrH2W9mTe+6557jhL2WMia5b2Q9HH310VlttteoAewn1aNjXNfCi1FcCCz74wQ+OcB144IHVofull166LeF0v3cms5dHC7zo1D4bb6+2+/l0B16UOVoP4u+666457rjjqjCD0a4SHvDlL395wu+bf/qnf8pHPvKRKhxmrDGbQ1dKEEL5zJW9vt9++4353izjlvfQ+973vgm9L0sN3eihEXjxr//6r9lnn32qd8tYV/mOK2tcgqTGu8p3SvleL9+5l1xyyZi3F/8yblnX8t4v10TDh0ooU3nHjDdHGXMi79dyX7vAixL6U9a/BIKMdU10jsYYZZ3Ld2N5F433PTHaPirBMIccckhVd+MqAUuvec1rxlum6uflvVb2/xe/+MXq31sDMwReTIjRTQQIECBAoKcCAi96ym9yAgQIECBAgAABAgQIECBAgAABAgQIECBAgAABAgQIECBAgAABAgQIECBAgAABAgQIECBAYCoCdQq8KGEPhx9++KiHPc8777y86U1vGmmzHPD++Mc/nhIkMNmrHJIuB6HLb0NvFyjQegD90ksvzQ9+8IMceuihE5qq/Ib0E044Iffdd1/e+973jnuAuAw6Xk3lnnJ4+Pvf/34VVFBqnMy177775nOf+9xigSHNz5exzzrrrFEDR8aaa7yxy7O33XZb9tprr5QDuJO5SohCWavNN998sbWaTEhAma8XgRf//u//nr333jvnnHPOZFqu7l1llVXy9a9/veq73dUaeHHiiSfmpJNOype+9KUJz1WCTT71qU+Nefh+sj2UfVz2Z/nMNEJoGgfqJ1zYKDeWQ+HNYQPlttECICYzV/lsNzuPFabQiffOZPZyu34nu0bNNuPts8k4Nu7tRODFr3/96+y8884je2revHk5/fTTs9JKK7Ut8a677qr2ymQ/e3PmzEn5LJX3TrurdQ+WwIvtt98+JaxhvKCCxngTeV+We7vVQ/l8vupVr8q73/3uCfdQfIr/BhtsMOoWmcp3SvnufM5znpNTTjmlGne8wIsnnngiZ555ZvWeHS9EqbnQ8p4qARllj8yYMaNtD62BF+XvKCWQ68Ybb5zQx6IEU5Q+tttuuzHvn+rnt90+uuqqq/LGN75xJPCo9FfCk5ZZZplxa259D5X+y9+xGn9HEngxLqEbCBAgQIBAzwUEXvR8CRRAgAABAgQIECBAgAABAgQIECBAgAABAgQIECBAgAABAgQIECBAgAABAgQIECBAgAABAgQITFagLoEXzXWXA67//M//XP1W8v/+7//OTTfdlO9+97vV4dQVVlihuvWxxx7LEUcckXJgv3GVw6XloH15bq211qoOsZbDsL///e+rkIiTTz55sZCIck85DL322msvwdZ68HOzzTbLddddV91XfnN7OfRaDggvt9xy+fOf/5zzzz+/Ct5oPnBbfqN9+a3zF154YUpt5RD9O97xjrzoRS9KOTR9ww035LDDDqv6a1zlsPVpp52WVVddte1Slj5aDyWXenbbbbeUA+DFp9j86le/yje/+c2ceuqpi9VUDmWXOWfNmrXE+D//+c/ztre9rXq2XI2ad9xxxxHPMvbNN99cHeI944wzRsYoh4fLb6cvz7e7yoHecjC8WDSu8swuu+xSHc4ta17W649//GO+/e1vVwfOmw+PtzuUX2p54IEHqjUu15FHHjkSSLLOOutUY7zwhS8cmW/mzJnVod/yTLnKmr3//e8f+fl3vvOdam3LtdRSS1UBJKMdhJ7I56wEI3zkIx9ZLICiHBIva1XCFco+KPM01uuKK66ogj2a99BWW22VBQsW5HnPe94SUzYHXqy++uopPZeeGnu0eU/cf//9VWDLcccdt9h+Kz1ecMEF2XLLLdu21K6H8kzZg2U/lx5K/eUA+Fe/+tVccsklbcepe+DFRMMUOvXead7L5X2w7bbbjjiWz1Vz0E/xbz683ul9NpG93npPJwIv/vKXv1TvzyuvvLKaruz5c889N+uuu+4SJbZ73zS+H173utdljTXWqD57d955Z/XdUN4VjXCWMtjGG29cfV+U74jWqzXwonx/PProo1WgT7nK+6y8V17+8pdX/97ufVn+vIQQfOhDHxr1HdPNHrbZZpv853/+Z/U5bn0vF6ff/va3VahECeBpvD9LD/Pnz8+xxx47aojSaN9XJZxiiy22yLLLLlt9f5Z3UOs7v+E+VuBFCdQo30Ple7+5rq233rr6bpk7d271HV3W7Je//GV1b5mr+d6x1qF5H5d6y3dN6alcb3nLW/LOd74z66+/ftVH+e761re+tcTfA8Z6h5dxyr4u342lrsZV1qDso9JD47ux/D2mfJ+3rkFr/WUdS8hWY7yyl0vfq6222rgf5bIG73vf+6r7yndO+TvEK17xipHnBF6MS+gGAgQIECDQcwGBFz1fAgUQIECAAAECBAgQIECAAAECBAgQIECAAAECBAgQIECAAAECBAgQIECAAAECBAgQIECAAAECkxWoW+DFWAeNm3v78Y9/nDe/+c0joQjlua997Wt56UtfOipBOVhaflt5OZjfuErAQDls2nq1Bl40fl4CNj72sY9Vh4Kbr9EO3pZ7Sm0laGCDDTZYYp52h5pLKMT222+/xL133XVXFTLwve99r/pZqeFzn/tcdbi6hDm0u/7whz9kn332qQ7iNp5pF0xR6i9jlVCRcpWAiZNOOqk6lNz47e7N45eDv9/4xjdSAjQah4fLepQ1eNaznrVYKeWwcQl+KAejG1cJ9jj66KMrk3bjt1ur8cJAmg8nj3VIulHD6aefXh1YblzXXnttyhzTdZV1LOvV8Nlhhx2qffD85z9/1Cla16vcePnll1chLq1Xc+BF42dlT3z4wx/OBz/4wbaH0EstH/3oR3P88cePDFf2RwlBabeHWo3KXv6Xf/mXbLjhhkusWwltKPeXuZtDO8pEdQ+8+N3vfleFtfzkJz+pXEbbP51+75S5W9e1BOCUg++jXZ3eZ1P5PHQi8KIc5C+fp8a7rNTV7jNb9mEJGzr00ENHSi/PlT2+4oortm2nhIYcfvjhOeSQQ0Z+vtdee1XPlDCD5qs18KL5s3fUUUdVYTCtQTnlfXneeedVn81GkE/5rJbAjte+9rVL1NSrHsZ6L5fviPLd8573vGekh3ahCI1m7r777uy+++656KKLRvor61IM2gUuFZf9999/seCHsT6L5WetIU3le6us40477VQFmrRepYfyGS6BGyXco1zlmfLeavfub93H5f4SWlTCtkooTbs5SrBGCY1ojF+eKWvfHFrTqKvU88UvfjH77bffSKnl3VO+J0rIVut3Y7s1KPWXfVTeyeUq95R9WMJUGtdo8zf7lM9A2fMlzKpc7b7PBV5M5W3oGQIECBAg0F0BgRfd9TYbAQIECBAgQIAAAQIECBAgQIAAAQIECBAgQIAAAQIECBAgQIAAAQIECBAgQIAAAQIECBAgMA0CEwm8eCrTjHVYu92B/YkczHz88cerg8nlMGq5ysHh8pvPS6DAeNePfvSj7LjjjtVvlS9XOWBbfkP6Mssss9ij7QIvym90P+GEE/Kc5zyn7TStv1m93FQOBBeDV7/61aOWdsUVVyx26LldOEC7Q6zlYGo5yN3u0G3zZP/2b/9WHcBtHBRv9xvn//rXv1b3lIOz5SohIOXQbOth7+ZxH3nkkSrIohzYLdfqq69ePb/uuusu1utVV11V/bb6RvDDRENNygHcMv6XvvSlkfHKIfbyZ0svvfQSnnUKvGg9PNx6KHmsfXr++edXB7Yb15FHHlnt09ar3eenhLGUz0brgfvmZ1v39rx586oD3yuttNJiU5TPyLve9a5ceeWV1Z+XHr7+9a9n8803H7X80YJf6h54cc8991ShEpdddlnV2zrrrJOzzz47L37xi0d67cZ7p0w2mcCLbuyz8d6p7X7eicCLdkET3//+9/OqV71qsRJa3/HlvVY+Q60hRa11l5CJ8l3QCP0p919wwQXZcsstF7u1XR3l3hKe9Pa3v71tgE8ZoN1nY/78+VUQUGsARC96WGuttXLmmWcu8f5ubr58BkoISHnPNK7RQqNOPPHE6julcZVwpPJsu7CLxj3tAqBGC59p/f4p37ULFiyo1qtdiFJzH7/61a+qtbr55purPx5tHVr38VghJc3jtwYFHXjggdXfV1q/t26//faqjubwjbPOOqsKyRrtKvuojF+++xtX2bMlTKQx/i233JLy95XSZ7km8n1ewn622267kb8blfCq9773vYuVIfBiKm9DzxAgQIAAge4KCLzorrfZCBAgQIAAAQIECBAgQIAAAQIECBAgQIAAAQIECBAgQIAAAQIECBAgQIAAAQIECBAgQIAAgWkQqFPgRfmN5t/4xjeqg/VjXf/xH/9RHfa89NJLq9tKmEI5XDtaEEXzWH/5y1/yjne8Y+QQ/2gHQdsFXlx++eV5zWteM2pp5SBqCRso/zSu0Q7SNg/SOlc5GFx+g/wznvGMkdtawwfGC99oLbI1ROHCCy/M9ttvP3Jb64H/iRyQLQ9fdNFF+fznP59VV121CgkodZXgi8b16KOP5oADDqjCMxrXWCEorXW3Hkwea4/UKfCidU332Wef6rD3zJkzx/3U/vrXv87OO++cX/ziF9W9o4VFtAYjlAPr55xzTtZee+0x52g9sD/agfLWIJaJhGmUie+///7svffe1eHzxtVvgRel7muvvTZz5swZ6aEb750y2WQCL7qxz8bdsG1u6FbgReu7pDWUZDJBM6WN1gCCdoFI7QIvdt999+odN1aYQ7vPRglpuPj/s3cn4HZV5f34XyEySBEhAsIDDaI0IAIyCGiAhBKZRyFMAYR/ojKJJDxQCgYKFUQQwiCYIAgSBpEgBMQIgkalYRALgSeGQQuxlaApUEmpwi8k/66t5/Zk59x79rn3nvmzn8enJHfvtdb7WeusfSuu77n33th22217FJtVQz40obd5T+tzr7326gkwqvTZTuFGJ510UhZEla4iYRql/tJ79pBDDulpv7f9KR/qcNppp8UFF1xQaI/NB0hVmoc0nvw6LvI+T8/lP5e9vU/zwRjpvZ/WXLXAjny41p577plZv//9788Y80E41d4NeY/ezAVe9Gc39AwBAgQIEGisgMCLxnrrjQABAgQIECBAgAABAgQIECBAgAABAgQIECBAgAABAgQIECBAgAABAgQIECBAgAABAgQIEBgEgVYKvEjfBn/FFVfEe97znj4re+WVV7Jvok/fzv6b3/wm9thjj+wb56sdEk2NFg12yB9YLRrGMXXq1Dj++ON7xj9lypTs29X7uoqEcOTDB4q0W95nvp78N87nDying+JXX311drB5hRVW6PdKe/nll2Ps2LExa9asrI3Ro0dnQQjpgHGRKx3+TgexU6hG6eoteKSVAi9eeOGFLHwihVa89NJLcfLJJ2cORa78XBUNvEghMGnOVl999ardlFulgJLp06fHlltu2fNcOgCdDo8n+3SlNmfOnLlMAERfneQPcndC4EUj9p1kWkvgRSPWWdXFVOGGZgVe5PebWj4TqYx8mMWoUaMireX111+/p8pKgRfVwpDKifLhQ/m9vNVrqPYuSbUWDXyotLbywTK9hS/k37W1zEHpc1Ye3FHpnZpfx0Xfu/nfMyqtwz//+c+RQjquueaajKHSPtzbZy/tzxdeeGHcf//9WdDU9ttvH5/+9KeX2fvz6+y6666LcePGVWwyH6DRW0CTwIv+7IaeIUCAAAECjRUQeNFYb70RIECAAAECBAgQIECAAAECBAgQIECAAAECBAgQIECAAAECBAgQIECAAAECBAgQIECAAAECgyBQJPBixIgRkb5B/N3vfnfNPY4cOTJ23HHHis/lD3afe+65kf5TJLiiloH893//d/z617+ORx55JO6888546KGHeh7v7ZvX8wd20zfOpwOja6yxRp9d5w/6FzmEWySEY/LkyTFx4sSevlP4wMc//vHCDOlAawriKNWeryf/De+lhvfdd9844ogjIh38/sAHPlBz+MWjjz4au+++e6RAjXTlgzaKFHDPPffEAQcc0HNrOuib2slfrRR4UaSu0j3J/r/+67+yQ+I/+9nPIh1Ufuyxx3qaKBp4UYtt/iD3ww8/vEyYRT4ApdLB/75qfPrppyOtsRTIkK5WD7zIhwz0dsi+lnntz76T2q8l8KKW8fR3ndXSR+neegRe5Ndk6iu/bn/5y1/GfvvtFwsWLMiGkoKQyvfNIrVcdtllWZhAulIwz7333hvbbrttz6P5wIuiYUilBp599tk49NBDszCcdJ144olx6aWXxiqrrJL9uRk11BK2UCTMYiABTfmQo0qfxbfffjvOPPPMSO/FdKXQh+uvvz423njjIlOc3fNv//ZvWQBEaR4mTJgQF110Uay00ko9beTXcZH3eXo4/05PoVzpd4OhQ4f2tJ0Putpnn31i2rRpseaaaxauoa8b58+fH0ceeWTMnj07u62v8Je055SHf8yYMSP233//5ZoXeDEoU6MRAgQIECBQVwGBF3Xl1TgBAgQIECBAgAABAgQIECBAgAABAgQIECBAgAABAgQIECBAgAABAgQIECBAgACBthAYFRE/KRtp+jr7Xdti5AZJgEDXChQJvOgtFGKgaPmD3emgcTp02p9ryZIl2SHT559/PtKB4hdffDGefPLJmDt3bqSDn71dRQMvihrkAy/yB7IrjaNa4EX+cG9/fPLPVAoweOmll+Koo47KDtxXuoYPHx677bZb7L333pEOeRc5mJsPq5gyZUoky1qu/AHwSgeTU3utHnixePHieOWVV7LwlV/96leRvJ944omYM2dOvPbaa72SFA28qCVUolrgRf4wdtHAl1IR+edrGVtfayMfNpDuLfIZq7be8of4iwZeDPa+k8Y50MCLwV5n1ewq/bwegRf5fbLS3Of3m/6MPf9MPuQgvwb7ChIost/nP1vNqKHoek/1FAm8uOmmm+Izn/lMT/m9BSj0Nj/lz1ca2x//+McYP358TJ8+fTCmOGuj0jxW2yd767xI4EURx4EUl4JDzjvvvOy9mK5K4S3p7/P3jR49OpJ/uj9/CbwYyIx4lgABAgQINEZA4EVjnPVCgAABAgQIECBAgAABAgQIECBAgAABAgQIECBAgAABAgQIECBAgAABAgQIECBAoJUFBF608uwYGwECFQVaKfDi5ptvjrFjx9Y0UwsWLIgbbrghrr322j6DLXprtB0CLyod8q8JqcLNvR1wfuSRR+KEE07IQhiqXSn84uCDD4599903Nthgg3jXu5Y/XpMPAOnPHBc9GNyKgRdLly7NwleuvPLKmDZtWp/BFr15NyPwoqh5b2N+/fXXswPk9913X3ZLqwdePProo7H77rvHokWLsvHusccekdbu0KFDK5ZYr30nddafwIt6rrNq+0Cln9cj8CIFxRx++OGRAnDSVWkPy+83/Rl7/pn8npXfj4uGIZXarRaG0IwaBjvwor9BESWj22+/PZvr3ua5UvjJQOe60me+v3VUm+M01nyQ02DtkeUOaS/Za6+9eva1Sy+9NAsVK39Xv/zyy9nvXbNmpZzGvwRHnX322RXf5wIvBrrKPE+AAAECBOovIPCi/sZ6IECAAAECBAgQIECAAAECBAgQIECAAAECBAgQIECAAAECBAgQIECAAAECBAgQINDqAgIvWn2GjI8AgeUE2jXwYsmSJXHnnXfG6aefXijoYuutt44999wzdtxxxyx84KGHHsosBF4MX25NLFy4ML75zW8WDhFZffXVs8PJ6cDuBz7wgWXa6+bAi7feeiszTIeHS0EKfW1BI0eOjBQi8pGPfCTOO++8eOaZZ7Lb2zHwIh8KMFiHuSuFvzz88MMxYsSIAe3u5QfsU0Pjx4+PK664It7znvcs0269953UWa2BF/VeZ/2BrUfgRT6UZPTo0XHrrbfG2muv3TPEZoRF1Lq2q4UhNKOGVgu8KP8MVBpbJwRe5D/nta6jIp/LFDw0bty4uOuuu7LbDzrooLj++utjzTXX7Hn8nnvuiQMOOCD783rrrRd33313bL/99hWbF3hRRN09BAgQIECguQICL5rrr3cCBAgQIECAAAECBAgQIECAAAECBAgQIECAAAECBAgQIECAAAECBAgQIECAAAECrSAg8KIVZsEYCBCoSaAdAy+WLl0at912Wxx//PHLBQkMHz48UrhF+s/mm28eG2+8cWy44YbxN3/zN5lL/qBsOwZe1HI4uabFkLv57bffjqeeeiruvffeuOOOO+K5557rs7l0aHbq1Kmx7rrr9tzXrYEXixcvjksvvTTOPPPM5czS2kxzuOWWW8ZHP/rR+PCHP5wFhay66qrZvcn5sMMOizlz5mR/bsfAixTwcdJJJ8W0adP6rKHW9VmPwIt33nknJk2aFF/5yld6hnPhhRfGP/7jPy4zvEbsO6nDWgIvGrHOap2jdH89Ai/S3pL2/NJ14oknZp+xVVZZZVD3m2r15tfghAkT4qKLLoqVVlqp2qMV30F77LFHpH1y6NCh2c8HY8+sNpB8DbW8U/L7U6V3aH7+aw2l+dGPfhS77757VkaRwIu8YbX6i/68v3VUCzVJ/ecDXOoReJH6mTx5ckycODErOYVTzZw5sycgKIXlnHHGGVkIWLoOOeSQuO6662KNNdaoSCTwoujKcR8BAgQIEGiegMCL5tnrmQABAgQIECBAgAABAgQIECBAgAABAgQIECBAgAABAgQIECBAgAABAgQIECBAgECrCAi8aJWZMA4CBAoLtGPgRf7AbSr2c5/7XPzDP/xDbLTRRrHCCiv0Wv/ChQvjyCOPjAcffDC7px0CL/785z/HaaedFtdcc0025vQt7CmEYtttty08zwO9MR32f+211+KXv/xl3HfffXH//fdXDMBI47zgggti5ZVXzros//b49OcpU6Zk5rVc+YPBKYggHUReccUVl2mm/HBykQPc+YPltR7K7quGn/3sZ3H44YfHggULstvSQeN0MP6EE07IAkHe9a7ejyI9++yzceihh8YzzzyTPduMwIv856TaQei8Rf7A92Ad5q5H4EWao2OOOaZnT0hzddddd8Vuu+22TFmN2HdSh7UEXjRindXyWS3dO9iBF2+++WacfPLJceONN/YMJx3MHzdu3DLDu/3227PPXem67LLLss/dYF75NdjbO6S3PvOfraOPPjquvvrqbI9IVzNqKLJfluopEnhx0003xWc+85keghkzZsT+++9feBrK9+ZKY3v99dcjuaV3Ubo++clPxq233hrDhg0r3EeRG+sZeFHEscgYq90zd+7cGDNmTMybNy+7NYX7nHvuudn7Mz+GSp+p8vYFXlTT9nMCBAgQINB8AYEXzZ8DIyBAgAABAgQIECBAgAABAgQIECBAgAABAgQIECBAgAABAgQIECBAgAABAgQIECDQbIGNIuLFskG8FBEfbPag9E+AAIG+BNox8KL8G8tTbSeeeGJcfPHFsdpqq1Wd7KKHTIvel++wPyEK+XCASgeov/KVr8RZZ53V093NN98cY8eOrVpvvW5YsmRJ/OpXv4pLLrkk0uHm0pU/eJwCMvbbb7+e4Ifewir6Gmc+NKO3Q+ytEnjx9ttvx5lnnhlpnZauiy66KAstGTJkSNUpyQceNCPwYtGiRXHSSSfFtGnTsvHWeqD817/+dRY8kOY/Xa0cePG9730vDj744J55GT16dLamU7BM+dWIfSf1VzTwolHrrOqCrXDDYAdePP7443HggQf27CObbbZZ3HHHHbH55psv03s+HKfWMIoiteYDL/bYY49I+/7QoUOLPB5PP/10pACZF154Ibs/vyc2o4bBDrz40Y9+FLvvvnuPR63BI+Xvu0pjy4dApbCQmTNnxogRIwrNQdGb6hl48fLLL2fv8FmzZmXDqTVUKO2tp5xySqyzzjqxzTbbxM477xyjRqXsxWWv/Hot39/Kf1/p7TNV3prAi6Irx30ECBAgQKB5AgIvmmevZwIECBAgQIAAAQIECBAgQIAAAQIECBAgQIAAAQIECBAgQIAAAQIECBAgQIAAAQKtIiDwolVmwjgIECgs0G6BF/nDm7UedM0fxO3tQHSrBV7kQx/SQdcU8rHyyisXnuu+bpwzZ048+OCD8cQTT8Rvf/vbuPLKK2Pbbbet2vYbb7wRX/jCF3pCL9J8PPDAA7Hjjjtmz+YP9fYWJtBbR5UO9af2P/WpTy33SKsEXuQDTGo5TJ6Kmjp1ahx//PE99TUj8GLp0qVxwQUXxKRJk3rG0Zt7pbnLf85aNfDi9ddfj7QHpPCE0nXppZfGhAkT4l3v+r/jYo3ad9IYigZeNGqdVd0EKtwwmIEXb731Vpx99tmR5qV09bb/zZ8/P4488siYPXt2dusOO+wQt912W3zwg4OXP5dfC5tssklMnz49ttxyy0JU+VCkfHhRM2qoZY8q8m7M33P00UfH1VdfHen9UO3Kh+30NrZ8AE2lz221vqr9vJ6BF4O9jvq6Hc8XAAAgAElEQVTan8tDfdIc3HXXXVmIUdrn0vsmXUV+pxB4UW3F+DkBAgQIEGi+gMCL5s+BERAgQIAAAQIECBAgQIAAAQIECBAgQIAAAQIECBAgQIAAAQIECBAgQIAAAQIECBBotoDAi2bPgP4JEKhZoN0DL7bYYov47ne/G5tuumnV2isdnG6XwIsXX3wxjjjiiHjssceyOocNG5Ydst5uu+2q1p1uePrpp+OYY46JtdZaK9Zdd90YOXJkpEPIq622WvZ8PlDjuuuui3HjxhVqu/xQcD7wolJgRf6Ad1+dpHEffvjhMW/evOy2dEj31ltvzerPX60aeJFCPtKY11577aqelQIYmhF4kQaaghf22muvSAfQ09XbZyVfVPqcnXHGGVloSulqxcCLxYsXZyEKZ555Zs84eztcnz+cXq99p+S+00479Yypt89LPvCiXuus6qKtcMNgBV6k4JUUWJECYErrcL311ovvfOc7scsuuyzXc6W1d/nll2eH+csDTHqrqRTg8/zzz8fQoUNjm222iWOPPTY23njjnkfyayH9oGjYQj4gqNJ6a0YNgx14kTfqa87yc/H444/HgQceGAsWLMh+1NvY8veNGDEi0mdlo43S/ztW/UoBESeccEI2txtssEHsueee8elPfzre/e539zxcz8CL1Mn1118f48eP7+mv6Fp988034+STT44bb7yx6nsx3ZAPnkp1pWCY9J/S7xQzZsyI/fffv084gRfV15U7CBAgQIBAswUEXjR7BvRPgAABAgQIECBAgAABAgQIECBAgAABAgQIECBAgAABAgQIECBAgAABAgQIECBAoPkCAi+aPwdGQIBAjQLtHniRyr3zzjuzg6p9XZUOTqf799lnn5g2bVqsueaayzxe5FvsK/V3yy23xFFHHdXzo4cffjjSQdy+rvzB9UrBAu+8806cd955kQ6qlq4DDjgg+3b2FGDR15UOx6YAgmuuuabntvwB7XygRnJJoRcf+MAH+mw7f4C7UiDFQw89FAcddFDPgfUddtghbrjhhthss81qHvekSZPi3HPPjRVXXHG5Z1s18CId9r777rtj++2377PeSgEM6YETTzwxO1C/yiqrLPN8CqQoD0aoJVSiyEHu/NymMJMpU6ZkwSt9hQekg+SHHHJIz3ynQdcytr6QKoUNFPmM5dtMoQLpcPyECROWGWdvB84r9VuPfSeNMz+vRQMv6rXOanylZLcPRuDFkiVLYubMmXHSSSfF/Pnze4Zx2mmnxQUXXBArr7xyxaHl95sUjvPtb387C/mp9R2R9q0USlD+fqi0For0kd5B6f2QgoZK11lnnZXt60OGDFlmaI2uYbADL1Ix+X2gyPsqv+ekdnobWz70obRXXnzxxT1BTr3N9+9///sswCeFPJSuSp/nIvtkpT7y7/Q99tgjm/sUolJ+5d+7qdYU8FLt3Zi37eu9mPrL//6Q9uf0jj/uuOOy4aSwnJtuuinSHtLXJfCiP7uhZwgQIECAQGMFBF401ltvBAgQIECAAAECBAgQIECAAAECBAgQIECAAAECBAgQIECAAAECBAgQIECAAAECBFpRQOBFK86KMREg0KdAuwVepGImT54cEydO7KkrHdy8+uqrIx06rnSlg7Hf+MY3skP3ixYtWuaW3g6itlrgRRr0Cy+8kB2WLn0je/q7dCD7a1/7WvYt9ZWuVO+FF14YF110Uc+PUwBHOkS/0UbptfWXK4UtpCCJdG/p+uxnP5sdLF977bUrtp1CA6699to4++yze1wrHUZPB8RT4MbXv/71ZcaQwgW23XbbiuEJCxcuzNr95je/2fNMCspI4SSbbLJJxfEMNPAi1TJ+/Pg+wxyKbCdvv/12nHnmmdk6LbdMc7DWWmtVbCLVmw5qp7nMX5UCUNI99Q68SH38+Mc/zgJcFixYkA0rfcYuueSSOPjgg2OFFVZYZqjpQP8Pf/jDOOGEE5YJKEg3tUrgRZqbRx99NKvh+9///jLjT8EifR2Wb8S+U2leewtFaNQ6K7Lm8/cMJPAi7UXz5s3LPgvpEH75VSQ0odJ+M3z48Cw0Zq+99lpu3ab2U7hGCjw4/fTTe9ZuCnhJ+03qs/yqFHiRfp72p6uuuiq222675faQVFMK3SgPWEmhBt/5zndiyy23XI640TXUI/AivXdTveV7eHp/pc9YpSCl1157Lds3y+9PMH2NLe2BY8eOXWa/SZ/jf/qnf+r1vfXKK69k76M0t6VrzJgxWXhUPviq3oEXac+88sor49RTT13m3Zj+bptttlluXaT7Z8+enYXAzJkzJ/t5X+uovIHHH388DjzwwGwvT+/Q9ddfP376059mt1QLzCi1I/CiP7uhZwgQIECAQGMFBF401ltvBAgQIECAAAECBAgQIECAAAECBAgQIECAAAECBAgQIECAAAECBAgQIECAAAECBFpRQOBFK86KMREg0KdAOwZezJ07N9IB1XQounSlA80pGGDPPfeMddZZJzvA/Jvf/CZ+9rOfZeEOzzzzTHZrChxYbbXV4t///d+zP7dT4EUa7x133BHHH398pMPBpSvVlP5u7733jr/7u7/LDnS/9NJL8dBDDy1Te7o/HeKeMmVKHHHEEcsdyq4UqJFc07fAp2+ALwVkvPHGG/HLX/4yO8BdHhrQ17fT//73v8/mZ8aMGT3jTmNJh5VTaEd6dsiQIdm4H3zwwbjhhhsihY6UrhS0kPobOXJkr+u51sCLtDbK20vjOeyww+LDH/5wrLTSStk/p0PB/bmSfaqrPGDl4x//eHZQeZdddon3vve9WchIWsOp3rRG58+fn3W13nrrZf+3FDLRzMCLNMYUFJAOopdfaf0ce+yx2byl9ZY+k2nO7rrrruVCZdJz9Qy8OPnkk2ODDTboc5p++9vfZnvAU089VXF8RYIUGrHvpCKeffbZOPTQQ3v2rPR3ab9L4TDpSmPddNNNs39uxDrrz/rPBwWk0JSPfvSjfTb16quvxhNPPJEd5C/f30oPpUCJtMbSAf9q169//etsfaZAhPIrOaaxpDCBVVddNdJe9vDDD8d3v/vdwgEovQVelPbXz3zmM1kw0Yc+9KHsM54CilKIQ/le2dc+XBpvI2uoR+BFqiPtb+n9UR7SlH9Xpzm455574vrrr19mzZcc+hrbO++8E1dccUUWcFG+1+bfW+n3geeffz5mzpy5zF6b+ujr3VLvwIvU/+uvvx5f+MIX4pZbbulZqumdntZQWq/pnZ6uNP4UkJLeg6Vai6yjUqOpn3HjxmV7dPmV3jd33313bL/99tU+Vul3Bmdoqyq5gQABAgQINFfAy7q5/nonQIAAAQIECBAgQIAAAQIECBAgQIAAAQIECBAgQIAAAQIECBAgQIAAAQIECBAg0AoCAi9aYRaMgQCBmgTaMfAifcv5bbfdloU8lB9yrVZ4Chy4/PLLs8O3EydOzG7fYostssPOpQPkpTZS2EIKPCh9i3pvoQP5PtOh1XSgunSlw9QjRozoc2jpoHcKfrj//vuz+/rqK9WeDqym8ZcCEqrVXfp5OkR71VVXxeGHH56FFFS60je+pwPbtbadDg1/61vfil133XW5II1SPylQI4UTPPDAA0WHnN2XDi+neUvhJH2dt6018CLVeOSRR8bs2bMrjqfI3PVWSG9BEdUK33fffeOCCy6IG2+8MSZPnpzdnsJGbr311lh77bWXeTwd5t9pp516/q6WUIlaDnKnA/4XX3xxdqi86HXKKafEk08+GT//+c+zR2oZW1999BU2UHRs+ftOPPHESB7p89HX1Yh9J/X/xz/+McaPHx/Tp0+vOJwUjpL2i3Q1Yp31xzW/vvrTRvkzKTwmfR7SPlP06u9+k9pPAQTpc5gCBfJXfg2md0gKWkpBQkXeR6nNVEvaZ1PIT19Xo2qoV+BFqi2FI6Wgn/LQi75qTsEm6Z152WWXZbdVG1v6DCT7s846q5B/ed/p3ZKeTcFHld4tteyT5e3m3+m9BWuVnlm4cGGcdtppMW3atKLLO1ubkyZNigkTJlRdR6VGp06dmv3eVH4dcsghcd1118Uaa6xRtW+BF1WJ3ECAAAECBJouIPCi6VNgAAQIECBAgAABAgQIECBAgAABAgQIECBAgAABAgQIECBAgAABAgQIECBAgAABAgQIECBAgECtAu0YeJFqTN/Y/r3vfS++9KUvRQqn6OtKB9nTodB0sD39c/o2+QMOOKDnkRkzZsT++++/TBOtGnhRGuRLL70U5557btx0002FpjwFKZx33nmx9dZb9xkakRp76qmnsoO03//+9wu1nQ6jX3jhhcuFhlR6+M0334xrr702vvzlL8drr73WZ/vpQG86jHvOOefERhulTKm+r1oDL6oFGJQHC1Tru9LP33rrrewgcRp/tVrTwesvfvGLceyxx8aqq66aHYgvhbKst956ce+998a22267TDeNCryo5fOW5iytyxQWk0IbSiEurRh4kT4TyTgddu8tACY/r/Xed0r99RU8k7es9zrrz9ofrMCLnXfeOftcpLlaeeWVax5KLftNajx9DtPn9eCDD+61v3zgRQpkSAFMc+fOrfo+qmUfLhXbqBpuv/32rP5qV3/eja+88kqcffbZWShSX9fuu+8eX/3qVzPLUnBUtcCL1F7ay1PATtp7ir63jjnmmOyd2Ne7pVGBF6mGtK5S+EaRd2MK70rv3L//+78vvHelPpLrmDFjYt68eT3TkN5R48aNqzbt2c8FXhRichMBAgQIEGiqgMCLpvLrnAABAgQIECBAgAABAgQIECBAgAABAgQIECBAgAABAgQIECBAgAABAgQIECBAgAABAgQIEOiPQLsGXpRqTd+kng7Vp9CK9A3y8+fPz36Ugh3SQdm999470rerv/e97+3hefHFF+OII47o+cb5FDLw9a9/PVZbbbWee/pzqDc9fMstt/Qc1E1/fvjhh7Nvq+/ryn8b/Oc///ks8CAFH/R1pUO+qd677747fvKTn8ScOXN66h82bFhW/6677prVnw4yFz3Un/pMB/t/9atfxV133RWPPvpodlC2ZFvedgoKSQeGa2k7tf/GG29k8/aDH/wgG3c6rJyu1PYOO+wQ6eDzfvvtF+uss07hZV1r4EVqOBk+/fTT2fz//Oc/XyY8ZbBCGn73u99lISup1tmzZ/eEX+y4446xzTbbZOEr6WB/+Xw//vjjceCBB8aCBQuy+lMASTrMveKKK/Z4NDLwotRpOnw/a9asmD59ejzyyCOZVwq52H777bM5O/zww+Nv//ZvI7+mB8syHzZQdHGkoJv0edhss80y61GjRsW6665bNfylt/brte+U95dCba666qrss136fKSf97Y/1GudFTUuv68/gRdpHX3sYx+LD33oQ7HTTjvF6NGjY8MNN6x5b6k03t72m1Kfqb+0ftPeU23frRR4UQqLSOsihV+kPTl9hhctWpS9i9KaO/TQQ7P2hwwZ0h/SXvfMwa6h2uD6+25Me+3zzz+fvasfeOCBHp/0bvrEJz4RRx55ZOyyyy5Z0Ej5e7RI4EVpzOXvrbQ//uIXv+jZb1M/aS7SZz/9XrDBBhtU/fw3MvCiVENva7XklH53yb8vqs1Z6ecpHOeMM86IK6+8MvurtB/ecccdsfnmmxdqQuBFISY3ESBAgACBpgoIvGgqv84JECBAgAABAgQIECBAgAABAgQIECBAgAABAgQIECBAgAABAgQIECBAgAABAgQIECBAgACB/ghUCrzoTzueIUCAAAECnS7QV+BFp9euvvYWyAdenHLKKXHxxRdnISNFLoEXRZTcQ4AAAQIEmisg8KK5/nonQIAAAQIECBAgQIAAAQIECBAgQIAAAQIECBAgQIAAAQIECBAgQIAAAQIECBAgQIAAAQIE+iEg8KIfaB4hQIAAga4UEHjRldPeEUXPnTs3xowZE/PmzcvqmTFjRuy///6FaxN4UZjKjQQIECBAoGkCAi+aRq9jAgQIECBAgAABAgQIECBAgAABAgQIECBAgAABAgQIECBAgAABAgQIECBAgAABAgQIECBAoL8CAi/6K+c5AgQIEOg2AYEX3TbjnVPv9ddfH+PHj88KGj16dNx0002x3nrrFS5Q4EVhKjcSIECAAIGmCQi8aBq9jgkQIECAAAECBAgQIECAAAECBAgQIECAAAECBAgQIECAAAECBAgQIECAAAECBAgQIECAAIH+Cgi86K+c5wgQIECg2wQEXnTbjHdGvX/4wx/is5/9bNxzzz1ZQZdeemlMmDAh3vWu4sdiBV50xlpQBQECBAh0tkDxN3tnO6iOAAECBAgQIECAAAECBAgQIECAAAECBAgQIECAAAECBAgQIECAAAECBAgQIECAAAECBAgQaCMBgRdtNFmGSoAAAQJNFRB40VR+nfdDYNGiRXHhhRfGRRddlD291VZbxe233x7Dhw+vqTWBFzVxuZkAAQIECDRFQOBFU9h1SoAAAQIECBAgQIAAAQIECBAgQIAAAQIECBAgQIAAAQIECBAgQIAAAQIECBAgQIAAAQIECAxEQODFQPQ8S4AAAQLdJCDwoptmuz1rnTx5cixYsCCGDh0ar776atxzzz3x3HPP9RSTwi/OOOOMWHHFFWsqUOBFTVxuJkCAAAECTREQeNEUdp0SIECAAAECBAgQIECAAAECBAgQIECAAAECBAgQIECAAAECBAgQIECAAAECBAgQIECAAAECAxEQeDEQPc8SIECAQDcJCLzoptluz1pvueWWOOqooyoO/oADDoipU6fGuuuuW3NxAi9qJvMAAQIECBBouIDAi4aT65AAAQIECBAgQIAAAQIECBAgQIAAAQIECBAgQIAAAQIECBAgQIAAAQIECBAgQIAAAQIECBAYqIDAi4EKep4AAQIEukVA4EW3zHT71vmjH/0odt999+UKGDFiRFx//fUxfPjwfhUn8KJfbB4iQIAAAQINFRB40VBunREgQIAAAQIECBAgQIAAAQIECBAgQIAAAQIECBAgQIAAAQIECBAgQIAAAQIECBAgQIAAAQKDISDwYjAUtUGAAAEC3SAg8KIbZrm9a3zuuefinHPOicceeyzmz58fI0eOjEMOOSSOPvroWGONNfpdnMCLftN5kAABAgQINExA4EXDqHVEgAABAgQIECBAgAABAgQIECBAgAABAgQIECBAgAABAgQIECBAgAABAgQIECBAgAABAgQIDJaAwIvBktQOAQIECBAgQKAzBQRedOa8qooAAQIEOktA4EVnzadqCBAgQIAAAQIECBAgQIAAAQIECBAgQIAAAQIECBAgQIAAAQIECBAgQIAAAQIECPRXYGnuQf9b4/5Keo4AgYYICLxoCLNOCBAgQIAAAQJtKyDwom2nzsAJECBAoIsE/JfQXTTZSiVAgAABAgQIECBAgAABAgQIECBAgAABAgQIECBAgAABAgQIECBAgAABAgQIECDQh4DAC8uDAIG2EhB40VbTZbAECBAgQIAAgYYLCLxoOLkOCRAgQIBAzQICL2om8wABAgQIECBAgAABAgQIECBAgAABAgQIECBAgAABAgQIECBAgAABAgQIECBAgACBjhQQeNGR06ooAgQIECBAoE0Ejo2IG8rG+q2IGB8R+d/R2qQcwyRAgAABAgQIECBAgEB1AYEX1Y3cQYAAAQIECBAgQIAAAQIECBAgQIAAAQIECBAgQIAAAQIECBAgQIAAAQIECBAgQKAbBARedMMsq5EAAQIECBBoRYFPR8SduYH9KSK2jojnWnHAxkSAAAECBAgQIECAAIHBEBB4MRiK2iBAgAABAgQIECBAgAABAgQIECBAgAABAgQIECBAgAABAgQIECBAgAABAgQIECDQ/gICL9p/DlVAgAABAgQItJ/A7hFxX0QMKRv62xGxR0TMar9yjJgAAQIECBAgQIAAAQLFBQReFLdyJwECBAgQIECAAAECBAgQIECAAAECBAgQIECAAAECBAgQIECAAAECBAgQIECAAIFOFhB40cmzqzYCBAgQIECgFQU+GREPRcQqZYNbEhEHRMT3W3HAxkSAAAECBAgQIECAAIHBFBB4MZia2iJAgAABAgQIECBAgAABAgQIECBAgAABAgQIECBAgAABAgQIECBAgAABAgQIECDQvgICL9p37oycAAECBAgQaD+BzSPikYhYPTf04yLixvYrx4gJECBAgAABAgQIECBQu4DAi9rNPEGAAAECBAgQIECAAAECBAgQIECAAAECBAgQIECAAAECBAgQIECAAAECBAgQIECgEwUEXnTirKqJAAECBAgQaEWBjf8adrFObnCnRsQVrThgYyJAgAABAgQIECBAgEA9BARe1ENVmwQIECBAgAABAgQIECBAgAABAgQIECBAgAABAgQIECBAgAABAgQIECBAgAABAgTaT0DgRfvNmRETIECAAAEC7SewfkQ8GhEb5oZ+fkSc237lGDEBAgQIECBAgAABAgT6LyDwov92niRAgAABAgQIECBAgAABAgQIECBAgAABAgQIECBAgAABAgQIECBAgAABAgQIECDQSQICLzppNtVCgAABAgQItKrA2Ii4OTe4qyLilFYdsHERIECAAAECBAgQIECgXgICL+olq10CBAgQIECAAAECBAgQIECAAAECBAgQIECAAAECBAgQIECAAAECBAgQIECAAAEC7SUg8KK95stoCRAgQIAAgfYVSKEXN0XEChFxW0SkP+d/F2vf6oycAAECBAgQIECAAAECBQUEXhSEchsBAgQIECBAgAABAgQIECBAgAABAgQIECBAgAABAgQIECBAgAABAgQIECBAgACBDhcQeNHhE6w8AgQIECBAoKUEDoiIz0TEmIh4p6VGZjAECBAgQIAAAQIECBBokIDAiwZB64YAAQIECBAgQIAAAQIECBAgQIAAAQIECBAgQIAAAQIECBAgQIAAAQIECBAgQIAAAQIECBAgQIAAAQIECBAgQIAAAQIECBAgQOAvAgIvrAQCBAgQIECAAAECBAgQIECAAAECBAgQIECAAAECBAgQIECAAAECBAgQIECAAAECBAgQIECAAAECBAgQIECAAAECBAgQIECAAIGGCgi8aCi3zggQIECAAAECBAgQIECAAAECBAgQIECAAAECBAgQIECAAAECBAgQIECAAAECBAgQIECAAAECBAgQIECAAAECBAgQIECAAAECBAReWAMECBAgQIAAAQIECBAgQIAAAQIECBAgQIAAAQIECBAgQIAAAQIECBAgQIAAAQIECBAgQIAAAQIECBAgQIAAAQIECBAgQIAAAQINFRB40VBunREgQIAAAQIECBAgQIAAAQIECBAgQIAAAQIECBAgQIAAAQIECBAgQIAAAQIECBAgQIAAAQIECBAgQIAAAQIECBAgQIAAAQIECAi8sAYIECBAgAABAgQIECBAgAABAgQIECBAgAABAgQIECBAgAABAgQIECBAgAABAgQIECBAgAABAgQIECBAgAABAgQIECBAgAABAgQaKiDwoqHcOiNAgAABAgQIECBAgAABAgQIECBAgAABAgQIECBAgAABAgQIECBAgAABAgQIECBAgAABAgQIECBAoEMFDo6IMRFxVEQs7tAalUWAAAECBAgQIECAAIFBExB4MWiUGiJAgAABAgQIECBAgAABAgQIECBAgAABAgQIECBAgAABAgQIECBAgAABAgQIECBAgAABAgQIECBAoEsFdo+I+yJiSETMjIiDIuKtLrVQNgECBAgQIECAAAECBAoJCLwoxOQmAgQIECBAgAABAgQIECBAgAABAgQIECBAgAABAgQIECBAgAABAgQIECBAgAABAgQIECBAgAABAgQIVBTYOSLuj4hVy376YER8ihcBAgQIECBAgAABAgQI9C4g8MLqIECAAAECBAgQIECAAAECBAgQIECAAAECBAgQIECAAAECBAgQIECAAAECBAgQIECAAAECBAgQIECAQP8EtoqIn0fE6mWPL42IsRFxW/+a9BQBAgQIECBAgAABAgS6Q0DgRXfMsyoJECBAgAABAgQIECBAgAABAgQIECBAgAABAgQIECBAgAABAgQIECBAgAABAgQIECBAgAABAgQIEBhcgb+LiNkRMTTX7AkRMWVwu9IaAQIECBAgQIAAAQIEOk9A4EXnzamKCBAgQIAAAQIECBAgQIAAAQIECBAgQIAAAQIECBAgQIAAAQIECBAgQIAAAQIECBAgQIAAAQIECBCor8CGEfFoRKyf6+ZLEXFBfbvWOgECBAgQIECAAAECBDpDQOBFZ8yjKggQIECAAAECBAgQIECAAAECBAgQIECAAAECBAgQIECAAAECBAgQIECAAAECBAgMVODFiNiorJEPRsRLA23U8wQIECBAgACBDhRYJyIeiYiNc7VdERGndmC9SiJAgAABAgQIECBAgEBdBARe1IVVowQIECBAgAABAgQIECBAgAABAgQIECBAgAABAgQIECBAgAABAgQIECBAgAABAgTaTkDgRdtNmQETIECAAAECTRB4X0Q8HBGb5/q+MSKOa8J4dEmAAAECBAgQIECAAIG2FRB40bZTZ+AECBAgQIAAAQIECBAgQIAAAQIECBAgQIAAAQIECBAgQIAAAQIECBAgQIAAAQIEBlVA4MWgcmqMAAECBAgQ6FCBFHYxIlfbHRFxaIfWqywCBAgQIECAAAECBAjUTUDgRd1oNUyAAAECBAgQIECAAAECBAgQIECAAAECBAgQIECAAAECBAgQIECAAAECBAgQIECgrQQEXrTVdBksAQIECBAg0CSBvSLirohY+a/9PxAR+0TE4iaNR7cECBAgQIAAAQIECBBoWwGBF207dQZOgAABAgQIECBAgAABAgQIECBAgAABAgQIECBAgAABAgQIECBAgAABAgQIECBAYFAFBF4MKqfGCBAgQIAAgQ4W2DkiZkbEnIjYLX7WHRwAACAASURBVCL+3MG1Ko0AAQIECBAgQIAAAQJ1ExB4UTdaDRMgQIAAAQIECBAgQIAAAQIECBAgQIAAAQIECBAgQIAAAQIECBAgQIAAAQIECBBoKwGBF201XQZLgAABAgQINFngYxGRfn/6Y5PHoXsCBAgQIECAAAECBAi0rYDAi7adOgMnQIAAAQIECBAgQIAAAQIECBAgQIAAAQIECBAgQIAAAQIECBAgQIAAAQIECBAgMKgCAi8GlVNjBAgQIECAAAECBAgQIECAAAECBAgQINCXgMAL64MAAQIECBAgQIAAAQIECBAgQIAAAQIECBAgQIAAAQIECBAgQIAAAQIECBAgQIAAgSTwk4gYVUax6//+eRYaAgQIECBAgAABAgQIECBAgAABAgQIECBQDwGBF/VQ1SYBAgQIECBAgAABAgQIECBAgAABAgQIECBAgAABAgQIECBAgAABAgQIECBAgACB9hMQeNF+c2bEBAgQIECAAAECBAgQIECAAAECBAgQaFsBgRdtO3UGToAAAQIECBAgQIAAAQIECBAgQIAAAQIECBAgQIAAAQIECBAgQIAAAQIECBAgQGBQBQReDCqnxggQIECAAAECBAgQIECAAAECBAgQIECgLwGBF9YHAQIECBAgQKD7BJZ2X8kqJkCAAAECBAgQINAVAv9fRNzQFZUqkgABAgQIECBAgAABAgQIECBAgAABAgTqJSDwol6y2iVAgAABAgQIECBAgAABAgQIECBAgACB5QQEXlgUBAgQIECAAIHuExB40X1zrmICBAgQIECAAIHuERB60T1zrVICBAgQIECAAAECBAgQIECAAAECBAjUQ0DgRT1UtUmAAAECBAi0k8AOEfF0RPypnQZtrAQIECBAgAABAgQIEGhXAYEX7Tpzxk2AAAECBAgQ6L+AwIv+23mSAAECBAgQIECAQDsICL1oh1kyRgIECBAgQIAAAQIECBAgQIAAAQIECBAgQIAAAQIECBBoNYGPR8SsvwZe7BERb7TaAI2HAAECBAgQIECAAAECnSYg8KLTZlQ9BAgQIECAAIHqAgIvqhu5gwABAgQIECBAgEC7Cwi9aPcZNH4CBAgQIECAAAECBAgQIECAAAECBAgQIECAAAECBAgQaKTA5hHxcES876+dPh0Rfx8RrzZyEPoiQIAAAQIECBAgQIBAtwkIvOi2GVcvAQIECBAgQCBimcCLpUvlX1gUBAgQIECAAAECBNpV4F3v6vO/4hV60a4Ta9wECBAgQIAAAQIECBAgQIAAAQIECBAgQIAAAQIECBAg0EiBjSPiXyLiA7lOx0XEtxo5EH0RIECAAAECBAgQIECg2wQEXnTbjKuXAAECBAgQICDwwhogQIAAAQIECBAg0DECVQIvUp1CLzpmthVCgAABAgQIECBAgAABAgQIECBAgAABAgQIECBAgAABAnUQWD8iHo2IDXNtfyUizqpDf5okQIAAAQIECBAgQIAAgTIBgReWAwECBAgQIECg+wSWlpe8dOkyf+w+DRUTIECAAAECBAgQaGOBAoEXqTqhF208x4ZOgAABAgQIECBAgAABAgQIECBAgAABAgQIECBAgAABAnUTGBoRsyPi73I9TImIE+rWq4YJECBAgAABAgQIECBAoEdA4IXFQIAAAQIECBDoPgGBF9035yomQIAAAQIECBDoUIF84MU3vvGNOOGEiv+bG6EXHboGlEWAAAECBAgQIECAAAECBAgQIECAAAECBAgQIECAAAEC/RJ4z1/DLrbKPX1bRIyNCN8o1y9WDxEgQIAAAQIECBAgQKA2AYEXtXm5mwABAgQIECDQCQICLzphFtVAgAABAgQIECBAICLygRdvvPFG3HLLLUIvrA4CBAgQIECAAAECBAgQIECAAAECBAgQIECAAAECBAgQINC7wEoRcX9EjMrd8kBE7B0R78AjQIAAAQIECBAgQIAAgcYICLxojLNeCBAgQIAAAQKtJCDwopVmw1gIECBAgAABAgQIDECgUuBFak7oxQBQPUqAAAECBAgQIECAAAECBAgQIECAAAECBAgQIECAAAECnSywYkTcHRH75oqcHRG7RcSfO7l4tREgQIAAAQIECBAgQKDVBARetNqMGA8BAgQIECBAoP4CAi/qb6wHAgQIECBAgAABAg0R6C3wInUu9KIhU6ATAgQIECBAgAABAgQIECBAgAABAgQIECBAgAABAgQIEGgvgU0i4hcRsUbZsH8ZEaMi4r/bqxSjJUCAAAECBAgQIECAQPsLCLxo/zlUAQECBAgQIECgVgGBF7WKuZ8AAQIECBAgQIBAiwr0FXiRhiz0okUnzrAIECBAgAABAgQIECBAgAABAgQIECBAgAABAgQIECBAoJkCH4mIn0TEOhHxfER8MiJebeaA9E2AAAECBAgQIECAAIFuFRB40a0zr24CBAgQIECgmwUEXnTz7KudAAECBAgQIECgowSqBV6kYoVedNSUK4YAAQIECBAgQIAAAQIECBAgQIAAAQIECBAgQIAAAQIEBkfgQxFxQ0QcGhGvDE6TWiFAgAABAgQIECBAgACBWgUEXtQq5n4CBAgQIECAQPsLCLxo/zlUAQECBAgQIECAAIFMoEjgRbpP6IUFQ4AAAQIECBAgQIAAAQIECBAgQIAAAQIECBAgQIAAAQIECBAgQIAAAQIECBAgQIBAqwkIvGi1GTEeAgQIECBAgED9BQRe1N9YDwQIECBAgAABAgQaIlA08CINRuhFQ6ZEJwQIECBAgAABAgQIECBAgAABAgQIEGh3gfQt58eWFXFcRNzY7kUZPwECBAgQIECAAAECBAgQIECAAAECBAi0poDAi9acF6MiQIAAAQIECNRTQOBFPXW1TYAAAQIECBAgQKCBArUEXqRhCb1o4OToigABAgQIECBAgAABAgQIECBAgAABAu0pIPCiPefNqAkQIECAAAECBAgQIECAAAECBAgQINCWAgIv2nLaDJoAAQIECBAgMCABgRcD4vMwAQIECBAgQIAAgdYRqDXwIo1c6EXrzJ+RECBAgAABAgQIECBAgAABAgQIECBAoAUFBF604KQYEgECBAgQIECAAAECBAgQIECAAAECBDpVQOBFp86suggQIECAAAECvQsIvLA6CBAgQIAAAQIECHSIQH8CL1LpQi86ZAEogwABAgQIECBAgAABAgQIECBAgAABAoMvIPBi8E21SIAAAQIECBAgQIAAAQIECBAgQIAAAQK9CAi8sDQIECBAgAABAt0nIPCi++ZcxQQIECBAgAABAh0q0N/Ai8Qh9KJDF4WyCBAgQIAAAQIECBAgQIAAAQIECBAgMDABgRcD8/M0AQIECBAgQIAAAQIECBAgQIAAAQIECNQgIPCiBiy3EiBAgAABAgQ6REDgRYdMpDIIECBAgAABAgQIDCTwIukJvbCGCBAgQIAAAQIECBAgQIAAAQIECBAgQCAnIPDCkiBAgAABAgTaWeA9EfEPEXFuOxdh7AQIECBAgAABAgQIEOgmAYEX3TTbaiVAgAABAgQI/EVA4IWVQIAAAQIECBAgQKBDBAYaeJEYhF50yGJQBgECBAgQIECAAAECBAgQIECAAAECBAZHQODF4DhqhQABAgQIEGi8wEoRcX9EjIqImRFxUES81fhh6JEAAQIECBAgQIAAAQIEahEQeFGLlnsJECBAgAABAp0hIPCiM+ZRFQQIECBAgAABAgRiMAIvEqPQC4uJAAECBAgQIECAAAECBAgQIECAAAECBP4qIPDCUiBAgAABAgTaUWDFiLg7IvYtG/zPI2KviHizHQsyZgIECBAgQIAAAQIECHSLgMCLbplpdRIgQIAAAQIE/k9A4IXVQIAAAQIECBAgQKBDBAYr8CJxCL3okEWhDAIECBAgQIAAAQIECBAgQIAAAQIECAxMQODFwPw8TYAAAQIECDReIJ2NuiUijsh1PScido6IRY0fkh4JECBAgAABAgQIECBAoKiAwIuiUu4jQIAAAQIECHSOgMCLzplLlRAgQIAAAQIECHS5wGAGXiRKoRddvqCUT4AAAQIECBAgQIAAAQIECBAgQIAAgQiBF1YBAQIECBAg0G4C34iI43ODfj4iPhkRr7ZbMcZLgAABAgQIECBAgACBbhMQeNFtM65eAgQIECBAgECEwAurgAABAgQIECBAgECHCAx24EViEXrRIYtDGQQIECBAgAABAgQIECBAgAABAgQIEOifgMCL/rl5igABAgQIEGiOwD9FxLm5rv89InaMiJebMyS9EiBAgAABAgQIECBAgEAtAgIvatFyLwECBAgQIECgMwQEXnTGPKqCAAECBAgQIECAQNQj8CKxCr2wuAgQIECAAAECBAgQIECAAAECBAgQINC1AgIvunbqFU6AAAECBNpO4PiI+EZu1H+IiE9ExL+1XTUGTIAAAQIECBAgQIAAgS4VEHjRpROvbAIECBAgQKCrBQRedPX0K54AAQIECBAgQKCTBOoVeJGMhF500kpRCwECBAgQIECAAAECBAgQIECAAAECBAgQIECAAAECBDpK4Ij0r7Ujovxc1KK/hl3M7ahKFUOAAAECBAgQIECAAIEOFxB40eETrDwCBAgQIECAQAUBgReWBQECBAgQIECAAIEOEahn4EUiEnrRIQtFGQQIECBAgAABAgQIECBAgAABAgQIECBAgAABAgQIEOgcgX0j4u6IWLGspD9HxG4RMbtzylQJAQIECBAgQIAAAQIEukNA4EV3zLMqCRAgQIAAAQLlAgIvrAcCBAgQIECAAAECHSJQ78CLxCT0okMWizIIECBAgAABAgQIECBAgAABAgQIECBAgAABAgQIECDQGQIp2OLeiFj1r+Usjoh9IuKBzihPFQQIECBAgAABAgQIEOguAYEX3TXfqiVAgAABAgQIJAGBF9YBAQIECBAgQIAAgQ4RaETgRaISetEhC0YZBAgQIECAAAECBAgQIECAAAECBAgQIECAAAECBAgQ6AyBHSPi/oj4m4g4NCLu7IyyVEGAAAECBAgQIECAAIHuExB40X1zrmICBAgQIECAgMALa4AAAQIECBAgQIBAhwg0KvAicQm96JBFowwCBAgQIECAAAECBAgQIECAAAECBAgQIECAAAECBAh0hsA2/xt0sUVEfLszylEFAQIECBAgQIAAAQIEulNA4EV3zruqCRAgQIAAge4WEHjR3fOvegIECBAgQIAAgQ4SaGTgRWITetFBi0cpBAgQIECAAAECBAgQIECAAAECBAgQIECAAAECBAgQIECAAAECBAgQIECAAAECBJosIPCiyROgewIECBAgQIBAEwQEXjQBXZcECBAgQIAAAQIE6iHQ6MCLVIPQi3rMpDYJECBAgAABAgQIECBAgAABAgQIECBAgAABAgQIECBAgAABAgQIECBAgAABAgQIdJ+AwIvum3MVEyBAgAABAgQEXlgDBAgQIECAAAECBDpEoBmBF4lO6EWHLCBlECBAgAABAgQIECBAgAABAgQIECBAgAABAgQIECBAgAABAgQIECBAgAABAgQIEGiigMCLJuLrmgABAgQIECDQJAGBF02C1y0BAgQIECBAgACBwRZoVuBFqkPoxWDPpvYIECBAgAABAgQIECBAgAABAgQIECBAgAABAgQIECBAgAABAgQIECBAgAABAgQIdJeAwIvumm/VEiBAgAABAgSSgMAL64AAAQIECBAgQIBAhwg0M/AiEQq96JCFpAwCBAgQIECAAAECBAgQIECAAAECBAgQIECAAAECBAgQIECAAAECBAgQIECAAAECTRAQeNEEdF0SIECAAAECBJosIPCiyROgewIECBAgQIAAAQKDJdDswItUh9CLwZpN7RAgQIAAAQIECBAgQIAAAQIECBAgQIAAAQIECBAgQIBARPxNRPw3CQIECBAgQIAAAQIECBDoDgGBF90xz6okQIAAAQIECJQLCLywHggQIECAAAECBAh0iEArBF4kSqEXHbKglEGAAAECBAgQIECAAAECBAgQIECAAAECBAgQIECAAIHmCaQzTrdExAcjYo+IeKN5Q9EzAQIECBAgQIAAAQIECDRKQOBFo6T1Q4AAAQIECBBoHQGBF60zF0ZCgAABAgQIECBAYEACrRJ4kYoQejGgqfQwAQIECBAgQIAAAQIECBAgQIAAAQIEWkXg3P8dyD+VDSb983mtMjjjIECAAAECBDpa4BsRcfxfK3w6Iv4+Il7t6IoVR4AAAQIECBAgQIAAAQIh8MIiIECAAAECBAh0n4DAi+6bcxUTIECAAAECBAh0qEArBV4kYqEXHbrQlEWAAAECBAgQIECAAAECBAgQIECAQDcJCLzoptlWKwECBAgQaB2BCyPiH3PDuT8i9mydIRoJAQIECBAgQIAAAQIECNRDQOBFPVS1SYAAAQIECBBobQGBF609P0ZHgAABAgQIECBAoLBAqwVepIELvSg8fW4kQIAAAQIECBAgQIAAAQIECBAgQIBAKwoIvGjFWTEmAgQIECDQ2QJfjIjLcyX+ISI+ERH/1tmlq44AAQIECBAgQIAAAQIEBF5YAwQIECBAgACB7hMQeNF9c65iAgQIECBAgACBDhVoxcCLRC30okMXnLIIECBAgAABAgQIECBAgAABAgQIEOgGAYEX3TDLaiRAgAABAq0jcGxE3JAbzn9FxE4RMbd1hmkkBAgQIECAAAECBAgQIFAvAYEX9ZLVLgECBAgQIECgdQUEXrTu3BgZAQIECBAgQIAAgZoEWjXwIhUh9KKmqXQzAQIECBAgQIAAAQIECBAgQIAAAQIEWkVA4EWrzIRxECBAgACBzhc4OCK+GxErlJX6PxExKiJ+0fnlq5AAAQIECBAgQIAAAQIEkoDAC+uAAAECBAgQINB9AgIvum/OVUyAAAECBAgQINChAq0ceJHIhV506MJTFgECBAgQIECAAAECBAgQIECAAAECnSwg8KKTZ1dtBAgQIECgdQR2j4j7ImJI2ZDejog9/jfwYlbrDNNICBAgQIAAAQIECBAgQKDeAgIv6i2sfQIECBAgQIBA6wkIvGi9OTEiAgQIECBAgAABAv0SaPXAi1SU0It+Ta2HCBAgQIAAAQIECBAgQIAAAQIECBAg0CwBgRfNktcvAQIECBDoHoFPRsRDEbFKWcnvRMSBEfH97mFQKQECBAgQIECAAAECBAgkAYEX1gEBAgQIECBAoPsEBF5035yrmAABAgQIECBAoEMF2iHwItELvejQBagsAgQIECBAgAABAgQIECBAgAABAgQ6UUDgRSfOqpoIECBAgEBrCfx7RGyQG9LREXFzaw3TaAgQIECAAAECBAgQIECgEQICLxqhrA8CBAgQIECAQGsJCLxorfkwGgIECBAgQIAAAQL9FmiXwItUoNCLfk+zBwkQIECAAAECBAgQIECAAAECBAgQINBIAYEXjdTWFwECBAgQ6E6Bj0TETyJinb+Wf0JETOlOClUTIECAAAECBAgQIECAgMALa4AAAQIECBAg0H0CAi+6b85VTIAAAQIECBAg0KEC7RR4kaZA6EWHLkRlESBAgAABAgQIECBAgAABAgQIECDQSQL5wIsbI+K4TipQLQQIECBAgEBLCHwwImZFxHUR8c8tMSKDIECAAAECBAgQIECAAIGmCAi8aAq7TgkQIECAAAECTRUQeNFUfp0TIECAAAECBAgQGDyBdgu8SJULvRi8+dcSAQIECBAgQIAAAQIECBAgQIAAAQIE6iBwbETcUNauwIs6IGuSAAECBAgQyASGRsSrLAgQIECAAAECBAgQIECguwUEXnT3/KueAAECBAgQ6E4BgRfdOe+qJkCAAAECBAgQ6ECBdgy8SNMg9KIDF6OSCBAgQIAAAQIECBAgQIAAAQIECBDoFAGBF50yk+ogQIAAAQIECBAgQIAAAQIECBAgQIBAGwgIvGiDSTJEAgQIECBAgMAgCwi8GGRQzREgQIAAAQIECBBolkC7Bl4kL6EXzVo1+iVAgAABAgQIECBAgAABAgQIECBAgAABAgQIECBAgAABAgQIECBAgAABAgQIECDQGgICL1pjHoyCAAECBAgQINBIAYEXjdTWFwECBAgQIECAAIE6CrRz4EViEXpRx8WhaQIECBAgQIAAAQIECBAgQIAAAQIECBAgQIAAAQIECBAgQIAAAQIECBAgQIAAAQItLiDwosUnyPAIECBAgAABAnUQEHhRB1RNEiBAgAABAgQIEGiGQLsHXiQzoRfNWDn6JECAAAECBAgQIECAAAECBAgQIECAAAECBAgQIECAAAECBAgQIECAAAECBAgQINB8AYEXzZ8DIyBAgAABAgQINFpA4EWjxfVHgAABAgQIECBAoE4CnRB4kWiEXtRpgWiWAAECBAgQIECAAAECBAgQIECAAAECBAgQIECAAAECBAgQIECAAAECBAgQIECAQAsLCLxo4ckxNAIECBAgQIBAnQQEXtQJVrMECBAgQIAAAQIEGi3QKYEXyU3oRaNXj/4IECBAgAABAgQIECBAgAABAgQIECBAgAABAgQIECAw6AKnp3/9GxEvD3rLGiRAgAABAgQIECBAgACBjhQQeNGR06ooAgQIECBAgECfAgIvLBACBAgQIECAAAECHSLQSYEXaUqEXnTIwlQGAQIECBAgQIAAAQIECBAgQIAAAQIECBAgQIAAAQLdKHB2RHw5In4bEaMi4sVuRFAzAQIECBAgQIAAAQIECNQmIPCiNi93EyBAgAABAgQ6QUDgRSfMohoIECBAgAABAgQIRESnBV6kSRV6YWkTIECAAAECBAgQIECAAAECBAgQIECAAAECBAgQIECg7QSOj4hvlI36DxGxa0T8qu0qMWACBAgQIECAAAECBAgQaKiAwIuGcuuMAAECBAgQINASAgIvWmIaDIIAAQIECBAgQIDAwAU6MfAiqQi9GPja0AIBAgQIECBAgAABAgQIECBAgAABAgQIECBAgAABAgQaJHBE+te86TsbyvpbFBE7R8ScBo1BNwQIECBAgAABAgQIECDQpgICL9p04gybAAECBAgQIDAAAYEXA8DzKAECBAgQIECAAIFWEujUwItkLPSilVaasRAgQIAAAQIECBAgQIAAAQIECBAgQIAAAQIECBAgQKCiwL4RcXdErFj20z9HxG4RMZsZAQIECBAgQIAAAQIECBCoJiDwopqQnxMgQIAAAQIEOk9A4EXnzamKCBAgQIAAAQIEulSgkwMv0pQKvejSha1sAgQIECBAgAABAgQIECBAgAABAgQIECBAgAABAgTaQWBURNwfESuVDXZxROwTEQ+0QwHGSIAAAQIECBAgQIAAAQLNFxB40fw5MAICBAgQIECAQKMFBF40Wlx/BAgQIECAAAECBOok0OmBF4lN6EWdFo9mCRAgQIAAAQIECBAgQIAAAQIECBAgQIAAAQIECBAg0H+Bj0fErIh4T1kTSyLi0Ii4s//NepIAAQIECBAgQIAAAQIEuk1A4EW3zbh6CRAgQIAAAQIRAi+sgqYL/PM//3Occ845dRvHVlttFbfffnsMHz580PtIBy6POuqonnbPP//8mDRp0qD302kN/su//EvstNNOy5R10UUXxWmnnRZDhgwZULn59dQpc5Kv6+abb46xY8cOyKqeD6c53muvvWLRokUxatSo7HDy+uuvX1OXb775Zjz11FOR2nrkkUdi/vz58eSTT/a0MWzYsNhkk01i6623ztbTjjvuGOuss05NfbiZAIH2EXj11Vezfe/++9OXwUTU8/3ePirLj7QbAi9S1UIv2nmVGjsBAgQIECBAgAABAgQIECBAgAABAgQIECBAgAABAh0msHlEPBwR78vVdVxE3NhhtSqHAAECBAgQIECAAAECBOosIPCizsCaJ0CAAAECBAi0oIDAixaclG4bksCLbpvxyAIM8oEXKbwgHV4dMWLEgEAEXgyIb9Aenjx5ckycODFrb8KECZECTVZaaaWq7S9ZsiQLufj6178eM2bMiNdee63qM+U37LvvvnHqqafGyJEjBxyeUlPH/bx54cKFceutt8Y+++wTH/7wh/vZiscIdIeAwIti89wtgRdJQ+hFsTXhLgIECBAgQIAAAQIECBAgQIAAAQIECAxQ4NiIuKGsjXRoNR1edREgQIAAAQIEksCGEfFEROS/pebUiLgCEQECBAgQIECAAAECBAgQqFVA4EWtYu4nQIAAAQIECLS/gMCL9p/Dtq9A4EXbT2HNBVQKvEiNHHTQQTF16tRYe+21a26z9IDAi37TDdqDixYtipNOOimmTZuWtZmCK/bff/+q7b/00ktx7rnnxk033VT13mo3pOCLSy65JDbddNNqtzbl52+++WZ897vfja9+9auxyiqrxO233x7Dhw9vylh0SqBdBAReFJupbgq8SCJCL4qtC3cRIECAAAECBAgQIECAAAECBAgQIEBgAAICLwaA51ECBAgQINAFAutHxKz//de3m5TV+tWIOLMLalciAQIECBAgQIAAAQIECNRBQOBFHVA1SYAAAQIECBBocQGBFy0+Qd0wPIEX3TDLy9bYW+BFuuviiy+OiRMnxoorrtgvGIEX/WIb1Ifmzp0bY8aMiXnz5sVWW21VNcxhyZIlceedd8bpp58e8+fP73Usw4YNi0022SRWWGGF7J6FCxfGk08+2ev9KUBiypQpMXLkyMgfAB/Ugmts7PXXX4/jjjsuCwJJVxGjGrtwO4GOFBB4UWxauy3wIqkIvSi2NtxFgAABAgQIECBAgAABAgQIECBAgACBfgoIvOgnnMcIECBAgEAXCQyNiB9HxJYRcWNEHNdFtSuVAAECBAgQIECAAAECBAZZQODFIINqjgABAgQIECDQBgICL9pgkjp9iPmAgs9//vMxefLkWHXVVVu+9HTA8qijjuoZ5/nnnx+TJk1q+XE3e4B9BV6kUIPp06fHLrs3LAAAIABJREFUdttt169hCrzoF9ugPlT+uTj66KPj6quvjtVXX71iH4sXL85CKc4666xYtGjRMvestdZakZ4/8sgjY4sttqi4J7z99tvx7LPPZqEaqZ3XXnttmTbSevr2t7+dhV60yuXQfqvMhHG0m4DPTrEZ68bAiyQj9KLY+nAXAQIECBAgQIAAAQIECBAgQIAAAQIE+iEwKiJ+UvZc+gb3XfvRjkcIECBAgACBzhZ4X0ScEhHnd3aZqiNAgAABAgQIECBAgACBegsIvKi3sPYJECBAgAABAq0nIPCi9eak60Yk8KLrpjz6CrxIGmPGjImpU6fGmmuuWTOOwIuayQb1gRRAceaZZ2ahNem67LLLYsKECRX7WLp0adx2221x/PHHLxN2kcIxTjzxxPjiF78Y6623XuHxLVy4MC6++OL42te+tswzBx10ULae1l577cJt1fNGh/brqavtThbw2Sk2u90aeJF0hF4UWyPuIkCAAAECBAgQIECAAAECBAgQIECAQI0CAi9qBHM7AQIECBAgQIAAAQIECBAgQIAAAQIECPRfQOBF/+08SYAAAQIECBBoVwGBF+06cx00boEXHTSZBUupFniRmrn88svjlFNOifzB3WpdCLyoJlTfn7/88ssxduzYmDVrVqTgipkzZ8aIESMqdvr000/H4YcfHvPmzev5+bBhw+KSSy6Jgw8+OFZYYYWaB7t48eK49NJLs9CN8uvaa6+N8ePH17yeah5AgQcc2i+A5BYCFQR8dooti24OvEhCQi+KrRN3ESBAgAABAgQIECBAgAABAgQIECBAoAYBgRc1YLmVAAECBAgQIECAAAECBAgQIECAAAECBAYmIPBiYH6eJkCAAAECBAi0o4DAi3actQ4bs8CLDpvQAuXkAy9SyMH73ve+mDNnTs/T6e+mT58e2223XYEW/+8WgRc1cQ36zWlu99prr1i0aFGMGjUqO3i8/vrrL9fPn/70p5gwYUJMnTq152cpIGPKlClxxBFHDCiY4s0334wzzjgjrrnmmp62R48eHTfddFOst956g15zrQ06tF+rmPsJ/EXAZ6fYSuj2wIukJPSi2FpxFwECBAgQIECAAAECBAgQIECAAAECBAoKCLwoCOU2AgQIECBAgAABAgQIECBAgAABAgQIEBi4gMCLgRtqgQABAgQIECDQbgICL9ptxjpwvAIvOnBSq5SUD7zYY489Yty4cXH66afH/Pnze54+5phj4qqrror3vve9hZEEXhSmqsuNkydPjokTJ2Ztp0CLiy66KFZaaaXl+nrooYfioIMOyoIxSleauzPPPDOGDBky4LE98cQTccghhyyznh544IH41Kc+NeC2B9qAQ/sDFfR8twr47BSbeYEXf3ESelFsvbiLAAECBAgQIECAAAECBAgQIECAAAECBQQEXhRAcgsBAgQIECBAgAABAgQIECBAgAABAgQIDI6AwIvBcdQKAQIECBAgQKCdBARetNNsdehYWy3w4g9/+EM8+OCDMWPGjHjssceyA/NrrbVW7LbbbvHpT3869ttvv1httdWy2UiHKY866qiemTn//PNj0qRJhWfqd7/7Xdxzzz3xwx/+MObMmdPT1yc/+cmsnwMPPDDWWWedrL38Qd/Pf/7zkcIFVl111UL9vfHGG/Hzn/88pk+fnvX15JNPZs8NGzYsttpqq9h1112z/tKf84dlC3VQw02VAi++/e1vx4033pgFHpRf1157bYwfP77wmAYaeLFkyZJ47rnn4t57740f//jH8Ytf/CJee+21bEhbb711ZrX33nvH6NGjY80116yh6mVvXbp0afzHf/xHfP/7348f/OAHMXv27Kyf5D9q1KgYO3Zs7LLLLrHyyitnD+bruvnmm7N7il5/+tOfsvV81113xeOPPx6PPvpo9mha2x//+MdjxIgRWQDFRz7ykVhhhRWKNrvMfSm84qSTTopp06Zlf9/bGN96660444wz4sorr+x5PvWf7t9oo4361Xf+oUp9nH322ZE+o0XqS/Pz+9//PmbNmpV9bp555pl46qmnegI6Vl999fjYxz4WW2yxRbYedt555z6DWdKaOuyww7LPXpHr4Ycfzuakr6uvtbrjjjvGNttsEwcccEA2tr72iXfeeSfbt77yla/0dHfZZZdlgSXVrj/+8Y/Z5zPtK6Xr3HPPjfSfavtI/tn02br99ttj+PDhvXb79ttvZ/OQ5uWRRx6JefPmZZ/X0pWe3WyzzWLkyJGRgnTSn/ua7+uvvz4bf+nac889s/X7/ve/v1rpy/w8fabS/rlgwYLs748++ui4+uqrI62T/l7V9vz0rrr77rvjvvvu63l/lNZlqj+tt4F8nhu1Fy5evDh7H6V3YXr3lvamtN/us88+ceSRR8amm26arafBCLxopXdhf9dGtecEXvyfkNCLaqvFzwkQIECAAAECBAgQIECAAAECBAgQIFBIQOBFISY3ESBAgAABAgQIECBAgAABAgQIECBAgMBgCAi8GAxFbRAgQIAAAQIE2ktA4EV7zVdHjrZVAi/efPPNSOEKX/7yl3sCDiqBp3CAyy+/PD7xiU/Erbfe2q/AixRscPHFF8c111zTc4C+Ul8pjOBLX/pSHH/88fE///M/WcDB/fffn91aNPCiaF2l/o855pg477zzBi14oFJdlQIv0qHU//f//l92+Dwd4C5d6fD6d77zndhyyy0Lrf/+Bl6kw90//elP46tf/WqPcV8dprlJ83LqqafG2muvXWhspZsWLlwYl156adX533fffeOSSy7JDnv3N/AiBT/ceeedWdBDeTBAbwNOfab5T4fNqwUW5NsoD3VI83bHHXfE5ptvvlxXc+fOjTFjxmRhBaUreaSAhVr77As+hZZ861vfyoJqUnjIhhtuWDXsIgVdPP3009k6uO222wrPa+mz+rnPfa4nEKf84cEMvEhjTAEBKVQiBaZUu1LowznnnBMHH3xwT4BK/pkUNpDCMUpX0cCGSnUdcsghcd1118Uaa6zR59CSc7r3hRdeqLqnpX0sBeJcddVVhdZxqeNq6zk//hQYMXPmzKphI+WFpfm44IILlgk7SvWPGzeu2tT0+fPeAi/SQ1OmTKn6rkr3le8hRQfTqL2w6DpOc/KFL3whC0NKgSfl78EiISmlulvxXVh0Tmq9T+DFsmJCL2pdQe4nQIAAAQIECBAgQIAAAQIECBAgQIDAcgICLywKAgQIECDQ3QLpfwDyx+4mUD0BAgQIECBAgAABAgQINFJA4EUjtfVFgAABAgQIEGgNAYEXrTEPXT2KVgi8mD9/fnbY/q677io0F8OGDcsO0r/88suRDoaXrhQqMGnSpD7bSIe7Tz755HjggQcK9ZVuOuGEE+KMM87IAhZqCbx49tln44tf/GJNfaX+Un2XXXZZHHTQQYMaQFAquLfAi6FDh8aPf/zjLERkwYIFPT6f/exnY/LkyRWDBPKI/Qm8+NOf/pQFUKQQkkWLFhWel3TjiBEj4sorr4xtttmm0HP/+q//GqecckokgyLXDjvskIUHpLWZQgtK180335wd/O7reuWVV7J1M23atCJd9dyTDphfeOGF2XobMmRI4We/973vZaEK6eorMGHq1KlZ26Vrk002ienTpxcONSk8oBpvXLx4cRYkcNZZZ9W8DkpdpSCPFMqw7rrrLtP7YAVepACTFMxz9tln1zzGNCdpnVcKaMmPr2iQQD4oIxVd9Nl0CD191ktXsk9BPvmrP3tmeRspjOTqq6+Oww47bLn9LHmmz0j6DJeutIck36LhK//5n/+Zrfcf/vCHWRNF66+2PCsFXqS1mUKQavlMp8CTtGZS6Eu1q1F7YfqspfmfOHFinwFT5eOt9B4sat2q78Jq89Hfnwu8WF7u/2fvXsDtnu988X8Ohqo/pqgO0w7t0HK0pqmSiEtjEFX3ukSIW6NOKupSU3UnZ1BHh6h7iUaZg7orhoYQUxMJNRqapq1pMZ7yH1GKoyXH5fTzm641e6+stdda+7Yu+/V7nj5Te32vr893/fa0zfcdoRf9PU36ESBAgAABAgQIECBAgAABAgQIECBAoBAQeOEgECBAgACBkSswMSLyD1VsGxFPjFwGOydAgAABAgQIECBAgACB4RQQeDGc2uYiQIAAAQIECLSHgMCL9qjDiF5FqwMv/uM//qO4ZH377bf3qkNe+t92221j0003LX7+k5/8JGbPnl2+nJsXbbfZZps4//zzy/3qBV7UmisvZOdcn/70p6vOlT/ceeed47nnnosFCxYUbXLNGQKx4oorVj0/ixYtikMOOSTmz5/f6/Oca+zYsbHZZpvF8ssvH3mp+r777ovHH398qf3nBfSJEyc2fPG70YPcV+BFXoQ+++yzlwoOyQveGfBQ7xJ6s4EXb7zxRnHh/ZJLLllq+XlRPOvyV3/1V7FkyZKYO3duEVRRGYrR6IXyvmqy0047xUYbbVR1nvxsjTXWiO9973vlNdYLvOjrXGftx4wZE3nGcy8PPfRQPPjgg0vtP+tw7LHHNhR6kT7HH398cSbzycCUDJGpfPJCff48Qy9KT1/hGI2eqYG2e++99+K6664rgjgq6ztq1KgixGCDDTYopsm9PvLII8V5ePnll5eaOsNC8kwtu+yy5c8yfOT666+PDFhIgxtuuCHyPOSz1lprFYEJ+d0sPV/84hcjg0B6PvndyMCKdK58co2bb755cVbfeeedpd5Xpfa77bZbYV8ZyJF7njp1aq8ghXwn7rrrrjVp02zatGnFvyqfDPTZfvvta/atPC+1Qk/6emfmu/mzn/1scY7z+fd///d4+OGHl3qX5Wd9BSP0DGrJttttt11cffXVRV0aefL3QoYDlc5NBtpkeM4KK6zQSPeabSoDLzJMJcfM737pafQdlXW84oorYs0116w533C9C/v6ruV+cq0ZflTtd1OGXvz0pz+NH/3oR8U+Ggm8aOffhQM6IH10FnhRHUfoxVCdOOMSIECAAAECBAgQIECAAAECBAgQIDACBARejIAi2yIBAgQIEKgisHNE3BYR+QdgXouIHSJiHikCBAgQIECAAAECBAgQIDDUAgIvhlrY+AQIECBAgACB9hMQeNF+NRlxK2pl4EVeID/ttNMiL6j3fA4//PA4+eSTl7rw/Nprr8Xll18eGWxReSk++/cVeJGX3PMS/EUXXVSeKi9q51wZKvDBD36w1xoWL15cXG7PIIZqc/UVeFHtknheps89TZ48OVZZZZVec7377rvxr//6r3HSSSdFXlQvPeuss07kBdEttthiUM9lX4EXOVGGAxx66KFx1113lefNi80ZSLDhhhv2uZZmAi8yGCCDGbIuPZ/cb56JLbfcMpZZZpmG6jJ69OgiLKAypKDUOc/OV7/61eIifenJ+n/961+Po446aqmavPDCC8Xa/uEf/qHqfvsKvKh2cb101nKuyov8eQH96aefLs5HGvdcX573fffdt279n3/++SKQZM6cOUUAwd1331313OS53m+//YqQldKTNcuzVy/MpO4iBtDgF7/4RUyYMKEcKJNDjR8/Ps4888z4zGc+s9Q5yM/TOWuea+8ZfJFnIR0/+tGPVl1RZZBBI5f2a4UEZBBOvsOqrbHW++qII44oAhkqw3IyCCMDPxqty6uvvlp8T2+66aal9pnfnxNOOKFmRZ599tniHGRoSD577bVXzJgxI1ZdddVyn/x+5jpPPPHEXmfy1FNPjcMOO2yp70w2SqeFCxdGtrn11lt7zZ/v0wxbqTxnlWvJ85t9M+ym3pNrzMCPPMOl5+abb44MLBnoU3lOeo6XYR95NjN0abnllus11a9//ev4u7/7u6X239e6hvNd+MQTTxTvlFLgSy4+gy6yPjvssEOv/dT63VTacL3vTrv/LhzoGanVX+BFbVmhF0N16oxLgAABAgQIECBAgAABAgQIECBAgAABAgQIECBAgECXCeQfmvivP9zzn5v7PxGxdkS83mV7tR0CBAgQIECAAAECBAgQaDMBgRdtVhDLIUCAAAECBAgMg4DAi2FANkXfAq0MvPjxj39cXLTOC8+lJy9qf+1rX4sVVlih6sL7+tvp+wq8yCCJnKsUXpGXqqdPnx4HHXTQUheWSxNnIMf3vve94pJ2ZehFrcCLapfEM7jiu9/9bnE5uq9Qgby0f/zxx8cVV1xR3vuBBx4YF154YdXL5f092/UCL3LcSq/82Ze//OXCbKWVVqo5dTOBF9Xqf8ABBxQXrysDSHpOmGcgL8TnOel5djK4JC+hVzs7t99+e+TYPeufYSZ56b8yVKNn/XMtWZPKp6/Ai7zQO2nSpHKXPGv15srGGcqSAQOnn356uW+emQx1+Mu//Ms+y5013XHHHYv9jRs3rghKWXvt/N+4ez8///nPY5999oknn3yy/EFfe+nvGWumX9Yzz1XWr/Q0uu/se8899xRhGT2/o3l+t99++6rL6E/gRbVAjq985Svxv/7X/yoCRmo9pfVl29JZzfYZUpGBHj2fxx57LHbZZZfIsJV8qoVQ9GyfwQXZ5qmnnlpq+jzrF198cc213Xvvvb3mrxZGkSEsEydOjPnz55fHzwCWDNmoF47yu9/9Lo488sji7JaeWmuqFlpxyimnFEEiyy6bf0lJ7Set8h1ZCnDp6+w3cyazba3Ai912262w7es7WS3ooa+QpOF6F7711ltFQEzWu/RkQEyGnXzyk5+sSVRtP9m4r8CLTvhd2OyZaLS9wIu+pYReNHqStCNAgAABAgQIECBAgAABAgQIECBAgAABAgQIECBAYIQKbBoRcyLi/T32/25E7BMRN49QE9smQIAAAQIECBAgQIAAgWEUEHgxjNimIkCAAAECBAi0iYDAizYpxEheRmVAwWBa9HXBt9ol50bDHTKI4uyzz468FN3zqRV48cYbb8QRRxwRV111Vbl5X+EIPcfMufLidQZx9Hxq7a3yknhebr/sssuKi+P1Lonn+L/5zW+KYIYHHnigmC77Z7jDtttmcP/gPI0EXlTbdyN7aTTwolr9Gw05SIUMEshL2ocddlgZJYNFMkjgs5/9bC+oavU/8cQTY9q0aTXDTkoDZN8MPOkZQpKf1QqJeOWVV2Ly5MlFzUpPntU8b8stt1zdAr722mvx1a9+Na6++upy29xnjtnXk4ERGQCST64351x++eWX6lJZ+2zw0EMPxRZbbFF3bUPV4NVXXy1CFLJ2pefmm2+OL37xiw1NmUEXU6dO7RWukEE1+T6p9jQbeFEtkCNDD77zne/Ehz70obprrHZWDz744Ljooot6hce89NJLxXc/AzzyWX/99QuTjTfeuOoc3//+92PfffctPsvQgrXWWituu+224p832WSTuP7662O99dZbqm+uJ4NhSu/P/F7ffffdS52BH/zgB5H7LD177LFHXHnllfGBD3yg7p6zQWWoxnbbbRfXXntt1TCb2bNnR45fCi3JtvkdyD319VTO0WhQRiMbqBZ4UesdU228W265Jfbcc8/yR7X2P5zvwoULF8bee+8dixYtKtZVK3yl2n6yT/4eW7BgQfnjvgIvOuF3YSPnoD9tBF7UVxN6Ud9ICwIECBAgQIAAAQIECBAgQIAAAQIECBAgQIAAAQIERqTARvlHeSLizyt2f0hE/NcffBuRNDZNgAABAgQIECBAgAABAsMlIPBiuKTNQ4AAAQIECBBoHwGBF+1TixG7klYFXjz//POx//77x5w5GUjffLBD5WXaHKNW4MUTTzwRe+21Vzz11FPFXBtuuGHceOONsdFG+b8R1n+qzVUr8CIvhOfl/dLTaIhHz1VUjtFXgEH91S/dopHAi+xVGb6RP8uL9TNnziwMqz2NBl48++yzsd9++8XcuXPLwzQTcpCdqoVL5PwnnXRSr3CRgdb/kUceid133z1eeOGF8lprBV5UXtxvJsSjNHjlGHl2M/Ri1VVXrWpeGfhQa23ZuTIgIH/W6sCLXH+GA+Rl/Mcff7wIBsnvwNprr93w8W703OWAzQZeZN3ze3zfffeV31UZRDF+/PiG11c5RgY53HHHHUUwRenJ4IMMbPjmN79Z/lmGVkyYMGGpeSrb5vvoc5/7XPGdKj2zZs2K7bfffqm+lQEjtcIlHn300SJ4J2vyzDPPRIZ05DyNPr/4xS+KtZcCEvoKR6gM+2gk6GfJkiVx/PHHR4a95NNIn0bXXu2c5M/6CnGqHLvyvVNr/8P5LsyQlilTppSXWi14pZZRteCXvmraCb8LmzkPzbQVeNGYltCLxpy0IkCAAAECBAgQIECAAAECBAgQIECAAAECBAgQIEBgxAh8LCIejog1K3Z8dER8e8Qo2CgBAgQIECBAgAABAgQItFxA4EXLS2ABBAgQIECAAIFhFxB4MezkJqwUaFXgRYYu7LjjjpGX3fMZN25c5OXHRi+5V7scXivwovKSbzOXlnNt1eaqNsYf/vCHyHCKnK/09BU+UOs0Vl6Ubtam3ilvNPAix7n99tvjgAMOKNcpf3bEEUfEOeecEyuuuOJSUzUaPFAZvNDfPVbWtlo4RJ6rSZMmldea+7n44ouLC/KNPJWBEtmnWl3zQviZZ55ZhBaUnmoBHPXmrAyDWX/99SMDFjbeeOOqXXsGC9RrW2mRAzYbeFEZZFBvPz0/b3auRsdu9NzleM0GXlS+qz7/+c/HNddcE2ussUajy6v6DrnsssuWCpD4wQ9+ELvttlt53BNOOCFyb8suu2yvuSoDIs4777zYdtttewX75M/yfVT5VL5fas3R8OZqNGwm8KJamEK9dVUGReyxxx5FUMoHPvCBgS696F95TvJn1WpWa7LK73GtcIjhehdW+/3UzH5yn42GeHTK78JBOShVBhF40bis0IvGrbQkQIAAAQIECBAgQIAAAQIECBAgQIAAAQIECBAgQKCrBfJvhZkXER+p2OXfR8SpXb1zmyNAgAABAgQIECBAgACBthMQeNF2JbEgAgQIECBAgMCQCwi8GHJiE9QTaFXgRWVQQV7MPvvss2P55Zevt+Ty59///vdj3333Lf9ztcCLJUuWxPHHHx/Tp08vt2v2km92rJyrWuBF5QXnDFSYNWtWjBkzpuE9ZcPFixfHfvvtF/fdd1/Rb6211oo77rgjNtlkk6bGqdW4mcCLt956K0466aQ499xzy8Plvi6//PJe9qUPGw0e+OY3vxknnnhiecz+1D87P/bYY7HLLrvECy+8UIxVeam8WlhJrSCAvnAr11st8KJaMMb1118fEyZMaKpuv//97+Ooo46KGTNmlPtl8Miuu+5adZyeIQnVAj96dqoMVMjPmg2hGGmBF5XvqsMPP7z4Przvfe9rqq5XX311HHTQQX2e+aeffjomTpwY8+fPL9rVCtfoGTyQ38e77747Pv7xj/d6bxx66KHx7W9/O97//vf3Wmflfvo6W01tsKJxM4EX1b7L9UJwbrnllthzzz3Ls2ZN8j1SGTbQ3z1UC7x48MEHY+utt25oyEaDVYbrXVj5+6k/v1deeeWVIgDprrvuqvq+LcF0yu/ChgrZj0YCL5pDE3rRnJfWBAgQIECAAAECBAgQIECAAAECBAgQIECAAAECBAh0ncDqETE3Ij5esbPLIuIrXbdbGyJAgAABAgQIECBAgACBthcQeNH2JbJAAgQIECBAgMCgCwi8GHRSAzYrUBlQUC3Iodkx67V/7733Ytq0acW/Ss9ZZ50VJ5xwQr2uvT6fN29ejB8/PjJoIJ9qgRevvvpq5MXvm266qdy3mUvLpU6Vc1Vz6nkJPfvlheK8HLzaaqs1ta8//OEPccMNN8SiRYvK/TI4Y/vtt29qnFqNmwm8yDGeeeaZmDRpUmS/0jN69Oi45pprYv311+81TSOBF9VCSPoTQpETV16szp/1DHCoFh7RnxCKysCTaoEX1dZyxBFHxIc//OGm6vZ//+//jXvuuaeXd62QlkrL9M+AklqX/itrX+nVyELbIfAi3yEvv/xyEXhy5513RgZ5PPvss+XlV3sXlD5sNIgg21cLTPnCF77QcOhBT8+f/vSnkeem9OS74eKLL44MrCg9+d3P0IYMpSi9Q6qF3eQF8fxO5jN27Ni49tpr40Mf+lAce+yxcckll/T6+TrrrFNz/FLfnm0aOQO12uR5/NWvfhVz5syJm2++OWbPnl1uWhlGUzlGtcCYWu+9DOI57rjj4oILLujTaSB7qTwnzQYYNXLOhvNd+POf/zz22WefePLJJwuWDFDKd+F6663XMNObb77Z64zVqmmn/C5seONNNhR40SRYRAi9aN5MDwIECBAgQIAAAQIECBAgQIAAAQIECBAgQIAAAQIEukbg8oj4csVu8g+YHNA1O7QRAgQIECBAgAABAgQIEOgoAYEXHVUuiyVAgAABAgQIDIqAwItBYTTIQARaEXhReak7118tQKDeviov3le75L548eLYb7/94r777isP1zMQod4cpc8r56oWeFEtTKDR8eu1649PrTGbDbzIcfJi9GGHHVYOF8mfZZjDOeecEyuuuGJ5qkYCLwar/jlp5aXy/FnP+tb7vJ576fNKs2r1GEgQRL111Apw6BmykRfy77777thiiy1qDpcBEbvssku88MIL5TbNBoAMZJ/NfvfyrGQNn3766XjuuefiZz/7Wfz4xz+ORx99tAi8qPUMVuBFtbNar1aNfr7DDjsUl7xXXz3/oo7/ejLsYsqUKeUffO9734sDDzyw/M+VIQk930U9+1Y7DxkKku/DuXPzLwaJOPLII4vv8AorrNDosuPdd9+NDBLKsfL9mkEeGXCwYMGCePzxx2uOUy/wIjteeeWVRUBR6ckQpHynLLvssr3GzfMwceLEmD9/fvHzauEhDW+oRsNGAiv6mqOR/sP5LuzPe7/a/nq+42vVtFN+Fw70jNTqL/Cif7JCL/rnphcBAgQIECBAgAABAgQIECBAgAABAgQIECBAgAABAh34nkmQAAAgAElEQVQvsFJE3B0RW/1pJ3dGxO7597R0/M5sgAABAgQIECBAgAABAgQ6UkDgRUeWzaIJECBAgAABAgMSEHgxID6dB0Og2wMvKi/nN3LpuprrSA+8yIvZxx13XFx00UVlnrxQf80118Ruu+1W/lk7BF70DKPo9sCLvFi+4447FkEk48aNKwIU1l577ZqvhsrAg2x43nnnxTHHHDMYr5NeY1QLxqgXePHee+8VQQpZw1tuuaXPAIW+FtzJgReVoSRZm7PPPjuWX375YssvvfRSEfBwzz33FP/cs37z5s2L8ePHl4NpLrvssshAjNJz7733Fp+XnkaDdPL7P2fOnJg5c2bMnj27z7CRWnVp5N27cOHC2HvvvWPRokXFMGPHjo1rr7021llnnV7D5jmfNGlS+WczZsyIyZMnD+oZbiSwoq8JG+k/1IEXPesr8GJQj0efgwm86L+10Iv+2+lJgAABAgQIECBAgAABAgQIECBAgAABAgQIECBAgEBHC+TfVHJrROTfOrRDRCzp6N1YPAECBAgQIECAAAECBAh0tIDAi44un8UTIECAAAECBPolIPCiX2w6DaaAwIvGNEd64EUqPfXUU8VF+/nz55fRtthiiyKcYN111y1+1g6BF7NmzYrtt9++WE+3B15Mnz49vva1rxV7rQxGqHayMxhj6tSpRVBJ6clAhBxnxRXzfzMfvKfZwIvFixfHueeeG5dcckk5sKGR1YwePTrefffdePTRR8vNOznwojLQojLIpGcgRobO3H333ZHfw3yef/752H///Ytwinx61vadd96JadOmFd/RfDbccMO48cYbY6ONNqrJnK73339/nHjiib1869VltdVWi1GjRsXPfvazeOGFF4rmjQRevPXWW0WwzgUXXFCe4vbbb49dd921/M+VIRGNjFtvvdU+bySwoq9xG+k/1IEXPd+FAi/6cwr610fgRf/cSr2EXgzMT28CBAgQIECAAAECBAgQIECAAAECBAgQIECAAAECBDpa4P+LiP/T0TuweAIECBAgQIAAAQIECBDoeAGBFx1fQhsgQIAAAQIECDQtIPCiaTIdBlug2wMv8hL9fvvtF/fdd1+Z7qGHHipfEG/Usz+BFzvssEPkxc3VV1+90WmGpd1ALj5ff/31cdhhh/UKJDj22GPjzDPPjBVWWKEtAi961reVgRdDdRG/dEgqwysyeCTDDuo9PUMysm0GRlx33XXx0Y9+tF7Xpj5vJvAiw1SOOOKIyAv6fT1jxoyJDTbYIDbddNP4zGc+U4Q2rLrqqg2du9K4jQQRlNoOZiBBo3iVwRSVoRZXX311HHTQQcVwY8eOjWuvvTbWWWed4p/ffPPNyO9jhobk0zMsozJII8NrLr744sjxqz1vv/12XHbZZUXYRZ61Wk/OnaEZGXCxySabFP/3wx/+cPzqV7+KCRMmxIIFC4qujX4fbrnllthzzz3L01UGuSxcuDD23nvvWLRoUdHmyCOPjHPOOad4/wzm08w5qTZvI/0H83zVe9cN5L3fc389/3+GWjUdrLkGs57DOZbAi4FrC70YuKERCBAgQIAAAQIECBAgQIAAAQIECBAgQIAAAQIECBAgQIAAAQIECBAgQIAAAQIECPRHQOBFf9T0IUCAAAECBAh0toDAi86uX1esvhWBFwlXOe///J//M0455ZSmTJ944onYa6+9Ii/L51NtjFdeeSXyYvddd91VHvvBBx+Mrbfeuqm55s2bF+PHjy9f/P4f/+N/RAYHrLjiiuVxKtvk5e8MiFhvvfWammuoGw/kMvIbb7wRxx13XPlCfa41L8zfdNNNhU8jdV2yZEkcf/zxhV/pOe+88yIvtjf7PPvss0Wgydy5c4uuuZYMTchghHwG60L5vffeW+yv9FQLl/i3f/u32HfffeOxxx6rupZm91avfc9AifXXX7+owcYbb1yvWzzyyCOx++67xwsvvFBuO2PGjJg8eXLdvs00aDTwIs9U1v6KK67oNfxWW20VEydOjM0337wI41hllVWi8iJ5qUMj567UtpEgglLbygCJ/PlZZ50VJ5xwQjMUTbetPG8ZPJHvnMrvTrX30He+852YMmXKUmcwz+Uuu+xSrnu979z9998fkyZN6nVOVltttaImO++8c3zyk5+MNddcM5Zffvmq+6usf6OBF5Xf6cpAliuvvDIOPfTQ8pw333xzfPGLX2zauF6HZs5JtbEa6T+c78L+1qPn3jKMJX9Pf/Ob3yx+XKumnfK7sN4Z6O/nAi/6K9e7n9CLwXE0CgECBAgQIECAAAECBAgQIECAAAECBAgQIECAAAECBAgQIECAAAECBAgQIECAAIFmBAReNKOlLQECBAgQIECgOwQEXnRHHTt6F60KvLj66qvjoIMOKttVu7hdD7byUni1wItqF9ZLl8frjd/z8x/84Aex22679bneaoEHd999d2yxxRbNTDXkbQcSeJGLW7RoURxyyCExf/788lq32WabuOaaa+K73/1unHrqqeWf1woyybCLr33ta+V2hx9+eJx77rnxvve9r6n917tY/d5778W0adOKf5WePPMnnXRSzfCEagvoGSKQn1cLvKgWrlKtXVMb7KNxzzOZwS8ZWrHqqqvWHT4DJo444oi46qqrym132mmnov9f/MVf1O3faINGAy9mz54de+yxRzlMJkNLTj755DjqqKNihRVWaGi6oQq8yMnzcv+JJ544oHdVQ5vo0agy9KH0fswztv/++8ecOXOK1tVCK/L7veOOO5Y9S++7nmd4rbXWijvuuCMylKfaU+2M5Hssx9hoo40a2k5/AxYqQxVysttvvz123XXXqFzXuHHjIi/Fr7322g2tqZlGjQRW9DVeo/2H6124ePHiIhzovvvuK5ad37Nmfz+9/vrrMXXq1OJdn0+twItO+V3YzHlopq3Ai2a0+m4r9GLwLI1EgAABAgQIECBAgAABAgQIECBAgEBHC6wbEU/32MEzEfHRjt6RxRMgQIAAAQIECBAgQIAAAQIECBAgQIBA2woIvGjb0lgYAQIECBAgQGDIBAReDBmtgRsVaFXgRWVQwdixY+Paa6+NddZZp6GlZ5DBmWeeWfxt86WnVrhCZVjBkUceGeecc07Dl+mrXcCuFtDx6quvxqGHHho33XRTeU0Z4nDMMcc0Fa7w9NNPx5e+9KVYbrnlYtSoUbHuuuvGnnvuGR/60IcasqnXaKCBF2mfl1APOOCAXlNlKMAyyywTZ5xxRt2aVIaV9PfiemVtqwU/fP/734999923vKZmwiGy0x/+8IeihjlX6akWZLFkyZI4/vjjIy+wl55mz1r2y1CDPF8vvfRSbLjhhrHeeuvFLrvsUvzf0lN5JpsN8cgAgaxfXmAvPWeffXYce+yxxbkbjKeRwItq360DDzwwLrzwwlhllVUaWsbvf//7IhwjAzvqvQvy80aDCEpjVYbdjB49Oq677rr46Ecb/3OE+Z3Jc3HjjTcW3+dPfepTMWbMmPjc5z4Xyy677FL7rDxzpfdjnok8Cy+88ELNwILnn3++VyhGnt3TTjstvvGNb5TP8Oc///kitGCNNdaoavzEE09Efk+eeuqp4vMMR8j32vjx4xuqSTb653/+52J/padWOEK1AStDUHIPeT7z3ThhwoRYsGBB0S3f/7m3aoYNL7RGw2bPSeUwjfYfrndhtfCnaoEpfbk1GmLSKb8LB3pGavUXeDG4skIvBtfTaAQIECBAgAABAgQIECBAgAABAgQIdKSAwIuOLJtFEyBAgAABAgQIECBAgAABAgQIECBAoDMFBF50Zt2smgABAgQIECAwEAGBFwPR03dQBFoVeJEXt/PC/T333FPeR7UQgVqbzAvfeTG+9LfVZ7tagRePPfZY+ZJ4tssQgbx4vtFGGzVk+Jvf/KZY6wMPPFBuXy3wonSpPUMDSs8222xTXCz/y7/8y4bmyjHy4v5hhx1Wbt9sGEi9iQYaeJHjv/HGG0UIxBVXXFGeLi/Fr7jiivHiiy+Wf1arJs8++2zst99+MXfu3H7VPzvlPF/+8pcjAwlKT7Xgh8pL2muttVZcf/31sfXWW9ejKj5fuHBh7L333rFo0aK6a73llluKcJLSk2ct59p4440bmisbzZo1qwgbKIVR5HrvuOOO2GSTTcpjVJ7/7LP99ts3PEet+l122WUxceLEpgJaak3aSOBF7nHq1KnFd6T0NHsJP0MQcs3z58+ve+6yQaNBBKXBqo1/+eWXF+E2lRfba1lUe4fU22dlmEvW+Ne//nVMmTKlmKbWe6EyLGO77baLU089Nb761a+WgyLqBaRUhjA0+w6q9i5sJvCi8vdDKRAn38GTJk0q9p/vm1tvvTW23Xbbhs99Mw2bPSeVYzfafzjfhRkcUPLL9e66667FO3zNNddsiObKK68szn3pqVXTTvld2NCm+9FI4EU/0Op0EXox+KZGJECAAAECBAgQIECAAAECBAgQIECgowQEXnRUuSyWAAECBAgQIECAAAECBAgQIECAAAECnS0g8KKz62f1BAgQIECAAIH+CAi86I+aPoMq0KrAi4FciK0WCpEotcIV8nL/EUccEVdddVXZ7sQTT4xp06bFcsst16fnO++8E3kx/bjjjuvVrlrgRTb48Y9/XIQV5CXm0nP22WdHhmDUmyvbP/XUU0W4Rs/L+zl31mn55ZcflNoPRuBFLiQDIDJoYMGCBTXXVasm6Zr+ua/S00w4SLUzkMEQt912W2y22Wa91vPWW28V9bvgggvKP8+wlAsvvDBWWWWVPk3ffvvtOO200+Kss87q1a5WOMszzzxTXChP49Jz+OGHxznnnBMrrbRS3fotXrw48mzlRf7SM2HChMiAhZ5rzfF33HHHIhSj2TCC0rhZv0MOOaTXWVtttdWK877//vs3dF5rbSj3ce6558Yll1xSDu7Itg899FBsscUW5W6vvvpqcYH+pptuKv8srU844YS6VtmgVn1qnbvs02gQQWkBeX5OOumkYj+lZ/To0TFz5swiPKfeU+0dss466xRn9dOf/nTN7pVBPbmGfJedf/75RZ9a76D8rGdYRn4v8nuadc2nkaCIDJHZbbfdymvLsJUMbllvvfXqbbf4/Iknnoh99923V0hMM4EXlb8fcs3pdeedd8b06dOLOfbYY4/IAIYPfOADDa2p2UbNnpPK8RvtP5zvwoGEt1QLbemrpp3wu7DZM9Foe4EXjUo1107oRXNeWhMgQIAAAQIECBAgQIAAAQIECBAg0FUCAi+6qpw2Q4AAAQIjTOBj+cdbIuLfR9i+bZcAAQIECBAgQIAAAQIEOlhA4EUHF8/SCRAgQIAAAQL9FBB40U843QZPoFWBF7mDauEAX/7ylyMDIvLifbUnL0I/8MAD8aUvfalXqES27euS+6xZs4ogigwIyCcvUOdl/P322y+WWWaZmnNl8MDXvva1peaqddm82uX4nCsvaR900EF9hgjk2r7xjW/EpZdeWl5PXozPMIDPfvazg1b0wQq8yFrkBdQM6Kj19FWTahei99577yKI4kMf+lDNMXPeanXJUJMMllhxxRWX6lttrtNPP70IwqjWPgd4991349prr40MrCidm9LAtQIvcm0ZrHH00Uf3WkO9ubJxnp0MJcgwltKTZ+eaa67pFT6Qn+V5ynOZzzHHHFN8Z/oTiPLDH/6wCE7oGdCSY2YgyPHHHx8bbLBBVF7e7usgvvjii8V6s4aVY2a/ysCLN998swiDye9i6dlpp51ixowZ8Rd/8Rd9nvn0+va3vx1nnHHGUvXJkJL8V7W1VwYRrL/++sV3bOONN645X7Xzk+u8+OKLI7+jtZ5a76vc85lnnhkrrLBCzb6VYSAZsvHyyy8XoTj55FnJ2ld7egaiVH4+bty44nu79tpr15x73rx5MX78+F6uWdcMQql3HhYuXFicqZ6hLznRpz71qbjhhhuKM9XI88gjj8Tuu+8eL7zwQtH861//ejz55JNxzz33FP+cASS5/3rraWSuam0aDayoNX4z/YfrXVjt/ZTnN3/nfP7zn69pWe13U+67r8CLTvhd2N+zUa+fwIt6Qv3/XOhF/+30JECAAAECBAgQIECAAAECBAgQIECgowUEXnR0+SyeAAECBEawwJoR8fAf/4hH/m08O0fE/BFsYesECBAgQIAAAQIECBAg0EECAi86qFiWSoAAAQIECBAYJAGBF4MEaZj+C7Qy8CIv31533XUxZcqUXherd95555g2bVqMGjWq1wXcP/zhD0X7vPicF78rn77CFbJvhhtcdNFF5W4ZJpAXpo888shYffXVew332muvxeWXX16EaFSGHWTDWoEX+VleSM8QiPnze//vlDlXBiH81V/9Va+50uHxxx8vLujfeeedvT7LIIO8HL/ccsv1v8gVPQcr8CKHTaevfvWrcfXVV1ddX181eeedd4pL+1mXns+mm24aZ511Vvzt3/7tUmEkeYk8AyUy8KFnXTIMYObMmbHhhhtWXcfbb79dXJDPEIeeTwY75Flbd938c2L/9eS+MkzhW9/6VtX61wq8yBEWL15cnI8M5ej5TJw4MU455ZSqIRIZ/pL1r3TMsI0M8VhppZXKQ+W+p06dWgRL5NPXWuodmlrhIaV++V3MEJotttiiCKGpvMidoSBZkwwnyIvIeX6rfV+y78knn1x81ysDRq688so49NBDl7LKM1BZl2yUtXz44YcLl8rvS2mQvr6flUES2SfnygCRWgEUtc5qXvjP4Irttttuqb5vvPFG8Q7JQI6e76t6Z7W0h6xNjp1npvLJd9fdd99d1KXa8/zzzxfhFHPmzFnq40YCUjJkIr8b9913X7l/BiPkXjKUpppThp1873vfK8JXqr2fc6DKwJO+zmflOe/Zdq211oo77rgjNtlkk3pHvN+fNxNYUW2SZvoP57vwP/7jP4r30+23315edun7edhhh/V61+QZ/Ld/+7ciiKnyfZad+wq8yM/b/Xdhvw9HnY4CL4ZK9j/HFXoxtL5GJ0CAAAECBAgQIECAAAECBAgQIECgLQUEXrRlWSyKAAECBAj0KfDn+cckImKjP7VaEhETI+IWbgQIECBAgAABAgQIECBAoN0FBF60e4WsjwABAgQIECAw+AICLwbf1IhNClQGXjTZvaHmO+ywQ3FBsTJUIjvXCiLIzz73uc/FlltuGXm5e9GiRcXl7WeffbbmnH2FK2SnDBWYNGlSZOBDzycv+2677bbx6U9/uvjxT37yk5g9e3avS9t5wTovgZeevi7UZ5sHH3wwDjrooKrr7bmvvNSdl8orwzFyjOyfIQ3V3BqCr9FoMAMvcoonnngi9t1336JGlU+9mmQoQAZeXHLJJUv1/cQnPlHUJQNClixZEnPnzi1qVxmokBfx86J9uvb11Jorz1cGB4wdOzaWXXbZqvWvHLdeyERaHHLIIVXrmkEuGZCQdc195VnJ81b5jB8/Pi699NL42Mc+1uujX/ziFzFhwoRYsGBBrL/++nHTTTfFxhtv3O8jkZfaM0Aiw1geffTRmuPk9yQvuP/Zn/1Z0SZDQebNm1d33loBNqWOv/nNb4qAmAceeKDXWFmXzTbbLMaMGVO8AzIUIPec35We74H8bJtttinWXvqOZoBGBpa8//3vX2p9aZ7BJxma0vPJ85ZnKZ8Mv8j3Vs+nr7Oa/caNG1cOXFm4cGHcddddSwU/ZLvzzz8/dt9997pu2eDee++NPAeVT57Va6+9trzeys8z4CeDLb7zne8s1TeDDnbdddc+588zMWPGjMgAhMonnTbffPMiuCWfDHb40Y9+tNRZyOCaDGrpGbqRZ33rrbduaO/ZqFoYSv48z8vFF19cnIuhepoJrKi2hmb7D+e7sNb7qec5zvdsBpRkzWo99QIvsl87/y4cqrMj8GKoZP9rXKEXQ29sBgIECBAgQIAAAQIECBAgQIAAAQIE2kpA4EVblcNiCBAgQIBAXYH8wyr5N5RsWtHyiIi4uG5vDQgQIECAAAECBAgQIECAQIsFBF60uACmJ0CAAAECBAi0QEDgRQvQTdlboNWBF7mavJx9zjnnxOmnn95wefLS9ZFHHhmXX355cQk+n3rhCtkmwwImT568VOhFXxOfeOKJ8ZGPfCS+8pWvlJvVC7zIhhkikH1K62t4c3+60J1hFx/84Aeb6dZQ28EOvOjrcnwjNcmL3meffXYRUFAZZlFvQ3mp/oILLihCERp5Xn755SLs4IorrmikedEmwzDygv2UKVPKfeoFXmTDp556Ko444oiYNWtWw3OVGmbIwUUXXVQEWlQ+P/jBD2K33XYrfrzXXnsVwQSrrrpq03NUdsg65PfpjDPOWCqooT+DZ2DEN77xjSKIZJlllulziH/+538uwhXy+9nMk++BXG8Gfuy3337x2GOPFd0zUCQDIWp9fzL0IWta67xddtllkd/xakZnnXVW5L+afTJM4Lzzzos99tgjKi/E1xorgz1yXxn20vNp5P2TYRc9z2z2bySgoDRPnoeTTjqp+F42+3zpS1+KM888M2bOnBn5/iw9GUxz4IEHNjxcBofsvffeS4Xp5JnP9/hQPs0GVlSupT/9h/NdmN+VqVOnVg3lqeV61FFHFaFAeY6bOU/t+rtwqM6PwIuhku09rtCL4XE2CwECBAgQIECAAAECBAgQIECAAAECbSEg8KItymARBAgQIECgIYHlI+KHfwy8GFfR+uyIOKGhETQiQIAAAQIECBAgQIAAAQItFhB40eICmJ4AAQIECBAg0AIBgRctQDdlb4F2CLzIFb377rtx//33F5ejH3300T7LtPPOO8e3vvWt4tL4hAkTmgq8yIEXL14cGSZxySWX9BmwsNpqqxUXe/fff//4/ve/H5MmTSqv6/DDDy/GeN/73tfnWnOu888/P/ICfYYt1HvyAv+pp54ae+65Z6ywwgr1mvfr88EOvMhFvPLKK0VAwI033thrTY0EXvSsf7b/0Y9+VHdfWZsMrsiQhGbDHt566624+eabi4CUegELpYv7v/rVr2LLLbcsr6uRwItsXAqRyNCADC+o9+S+Tj755GJfK6200lLN33nnnTjllFPim9/8ZvFZfn8zlKDRAIV68+fnL774Ytxwww1F+MWTTz7ZSJdym1x/Bkkceuih8d//+3+vG3TRc/Cf/OQnxd7uvPPOunPmPMccc0xx5jLU4tVXXy3mvOmmm4q+K6+8ctx9991FWEm1p17IzgknnFDY5uX+yqf0rmr0rGb/DHmYNm1arLtu/nnExp9cZ+4zwyt6Pvleyp/39eT3fMcdd+z1jmskKKPnmDl/vrsaDUGpDDnpGc6S4/Zn/sr9NxPa0bj00i37E1jRc5T+9m/2fA3kXdjM78I87/kdy3Cq/B2VTzO1aMffhQM5H331FXgxVLJLjyv0YviszUSAAAECBAgQIECAAAECBAgQIECAQEsFBF60lN/kBAgQIECgYYH8Qya3RcTOFT3+Mf/uo4ZH0ZAAAQIECBAgQIAAAQIECLRYQOBFiwtgegIECBAgQIBACwQEXrQA3ZS9Bdol8KK0qrxgnYEH1113XRFk8fjjjxcfjRo1KrbaaqvYZ599YvTo0bHccssVYQX9CbzI8d57770igOC2226L2bNnx9y5c4tAirw8PHbs2Nhll12K0InVV1+9mD8vVfYMvGg0yKG0rwyEuO++++Kf/umf4uc//3nMmzev+Cgv5n/6058u9rfHHnsUe1txxRWH9JgOReBFLvjHP/5x7LXXXr2CHZp1evvtt4ua33PPPZHrzPCTUlDImDFj4jOf+Ux84QtfKM7CKqusMiCn1157rajH7bffXsxZCr/IebbbbrvibJVCGyrNGg28KC0wgy9yjJwrQyQy3OH1118vPs75Nthgg8Ku3r5eeumlIlAiffKZNWtWbL/99gNyqNU5L94/99xzxbn913/911i0aFHxnSzVo3R2//qv/zo23XTT4ux+6lOfiuWXz7+son9P1n/+/Plx1113xUMPPbSUU6365/d5+vTpceyxx5YnzvCcDJnId0W1J/eX75qrrroqHn744V7hJ2l88cUXF9/PWk+uNU3yHZLf54ULF5bPfgbXbLjhhjF+/PjIgJ4Pf/jD/Q4lqXz31AvzKK33+eefL8J65syZU95Chldk6ESzT4ag3HHHHcVZ6PldWWeddYrQg2222SYy7CL3vcwyy5SHf/rpp2PixIlFTfNJk+uvvz423njjhpdwyy23FO/i0nPkkUcWoQtDFQhUmqe/gRWD1X+43oWl34UZcpOhU6V3bs/fhbvvvnusueaaxdZ6/v8MzQRelFza6Xdhw4ewyYYCL5oEG2BzoRcDBNSdAAECBAgQIECAAAECBAgQIECAAIFOEBB40QlVskYCBAgQGOkCeRfof0fExAqI/AM+GYDxzkgHsn8CBAgQIECAAAECBAgQ6BwBgRedUysrJUCAAAECBAgMloDAi8GSNA6BIRb4zne+E1OmTCnPctZZZ8UJJ5wwxLMangABAiNboDLw4uabb44vfvGLIxvF7ttaQODF8JdH6MXwm5uRAAECBAgQIECAAAECBAgQIECAAIFhFRB4MazcJiNAgAABAv0SuDQi/usPlv3nEI9ExOci4s1+jagTAQIECBAgQIAAAQIECBBokYDAixbBm5YAAQIECBAg0EIBgRctxDc1gUYF3nvvvZg2bVrxr9Lzj//4j7H//vs3OoR2BAgQINCkwFtvvRXHHXdcXHDBBUXPcePGRV5sX3vttZscSXMCwycg8GL4rHvOJPSiNe5mJUCAAAECBAgQIECAAAECBAgQIEBgWAQEXgwLs0kIECBAgEC/Bc6IiJMqev80IraKiN/1e1QdCRAgQIAAAQIECBAgQIBAiwQEXrQI3rQECBAgQIAAgRYKCLxoIb6pR47Av/zLv8Tf/d3fxbrrrhujRo2KsWPHxuabbx7LLrtsQwivvMX+kDQAACAASURBVPJKTJ48OW699dai/corrxyzZs2KMWPGNNRfIwIECBBoXmDhwoWx9957x6JFi4rOp5xySpx22mkNv7ubn1EPAgMXEHgxcMP+jiD0or9y+hEgQIAAAQIECBAgQIAAAQIECBAgQIAAAQIECBAg0E+B90XE4xGxQY/+z0ZE/qGy/7+fY+pGgAABAgQIECBAgAABAgRaKiDwoqX8JidAgAABAgQItERA4EVL2E060gR+8YtfxIQJE2LBggXF1seNGxd5KXLttdduiCLDLfbaa694/fXX+9W/oUk0IkCAAIGywHvvvRfTp0+PY489tvjZWmutFbfddltsttlmlAi0tYDAi9aWR+hFa/3NToAAAQIECBAgQIAAAQIECBAgQIAAAQIECBAgQGAECqweEfdHxMYR8duIGB0RvxqBDrZMgAABAgQIECBAgAABAl0iIPCiSwppGwQIECBAgACBJgQEXjSBpSmB/gq89NJLccABB8Q999xTHuKaa66J/fffPyovplbOsWjRojjkkENi/vz55Y9OOeWUOO2002LZZZft75L0I0CAAIE+BCrfvQcffHBcdNFFsdJKK3Ej0NYCAi9aXx6hF62vgRUQIECAAAECBAgQIECAAAECBAgQIECAAAECBAgQGGECq/wx8OKWiPh6RDw+wvZuuwQIECBAgAABAgQIECDQZQICL7qsoLZDgAABAgQIEGhAQOBFA0iaEBiowDvvvBPnnHNOnHjiieWhVltttTj55JNj8uTJscoq+b859n7efvvteOCBB+Kkk06KRx99tPzh6NGjI8My1l9//YEuS38CBAiMeIG33norfvvb38Yaa6wRyy+/fCxZsiTmzJlTvJ9L796VV165eO/utttuI94LQPsLCLxojxoJvWiPOlgFAQIECBAgQIAAAQIECBAgQIAAAQIECBAgQIAAAQIECBAgQIAAAQIECBAgQIBAZwkIvOiselktAQIECBAgQGAwBAReDIaiMQg0IPDMM8/EpEmT4l/+5V96tc7gi7Fjx8Zmm21WXLbOcIwFCxbE/Pnz49lnn+3Vdp111onzzz8/dt999wZm1IQAAQIE6gn8/ve/j6OOOipmzJhRs+mBBx4YF154YdVwonrj+5zAcAsIvBhu8drzCb1on1pYCQECBAgQIECAAAECBAgQIECAAAECBAgQIECAAAECBAgQIECAAAECBAgQIECAQGcICLzojDpZJQECBAgQIEBgMAUEXgymprEI1BF47LHHYurUqUWYRbPPJz7xiSLsYocddojKy6zNjqU9AQIECPynwJIlS+L444+P6dOnVyUZPXp0zJw5MzbccENkBDpCQOBFe5VJ6EV71cNqCBAgQIAAAQIECBAgQIAAAQIECBAgQIAAAQIECBAgQIAAAQIECBAgQIAAAQIE2ltA4EV718fqCBAgQIAAAQJDISDwYihUjUmgD4HFixfHueeeG5dcckm8/vrrda1WXnnl2GuvveLUU0+Nddddt257DQgQIECgOYG///u/L96xlc/f/M3fxKWXXhqbb755cwNqTaCFAgIvWohfY2qhF+1XEysiQIAAAQIECBAgQIAAAQIECBAgQIAAAQIECBAgQIAAAQIECBAgQIAAAQIECBBoTwGBF+1ZF6siQIAAAQIECAylgMCLodQ1NoE+BF588cW4//7744c//GH8/Oc/j3nz5pVbjxo1KvKi9Q477BB/+7d/G2uuuSZLAgQIEBgigblz58b5558fs2fPjpdffjlGjx4de++9dxx44IHxwQ9+cIhmNSyBoREQeDE0rgMdVejFQAX1J0CAAAECBAgQIECAAAECBAgQIECAAAECBAgQIECAAAECBAgQIECAAAECBAgQGAkCAi9GQpXtkQABAgQIECDQW0DghRNBgAABAgQIECBAoEsEBF60byGFXrRvbayMAAECBAgQIECAAAECBAgQIECAAAECBAgQIECAAAECBAgQIECAAAECBAgQIECgPQQEXrRHHayCAAECBAgQIDCcAgIvhlPbXAQIECBAgAABAgSGUEDgxRDiDsLQQi8GAdEQBAgQIECAAAECBAgQIECAAAECBAgQIECAAAECBEaGwMoRcUdEHBsRj42MLdslAQIECBAgQIAAAQIECBCIEHjhFBAgQIAAAQIERp6AwIuRV3M7JkCAAAECBAgQ6FIBgRftX1ihF+1fIyskQIAAAQIECBAgQIAAAQIECBAgQIAAAQIECBAg0GKB90XE7IgYGxFvRMSOEfGjFq/J9AQIECBAgAABAgQIECBAYFgEBF4MC7NJCBAgQIAAAQJtJSDwoq3KYTEECBAgQIAAAQIE+i8g8KL/dsPZU+jFcGqbiwABAgQIECBAgAABAgQIECBAgAABAgQIECBAgEDHCdwVEV/oseo3I2KbiJjXcTuxYAIECBAgQIAAAQIECBAg0KSAwIsmwTQnQIAAAQIECHSBgMCLLiiiLRAgQIAAAQIECBBIAYEXnXMOhF50Tq2slAABAgQIECBAgAABAgQIECBAgACB6PVnS/K/jmZCgAABAgQIDInAMhFxQ0TsWTH6oxExLiJ+PySzGpQAAQIECBAgQIAAAQIECLSRgP8Cuo2KYSkECBAgQIAAgWESEHgxTNCmIUCAAAECBAgQIDDUAgIvhlp4cMcXejG4nkYjQIAAAQIECBAgQIAAAQIECBAgQGDIBAReDBmtgQkQIECAQC+BmRFxcIXJwojYMiJ+x4oAAQIECBAgQIAAAQIECIwEAYEXI6HK9kiAAAECBAgQ6C0g8MKJIECAAAECBAgQINAlAgIvOq+QQi86r2ZWTIAAAQIECBAgQIAAAQIECBAgQGAECgi8GIFFt2UCBAgQGHaB8yPiqIpZfx0Rm0fEi8O+GhMSIECAAAECBAgQIECAAIEWCQi8aBG8aQkQIECAAAECLRQQeNFCfFMTIECAAAECBAgQGEwBgReDqTl8Ywm9GD5rMxEgQIAAAQIECBAgQIAAAQIECBAg0C8BgRf9YtOJAAECBAg0LHBCRJxV0fr5iBgTEc81PIqGBAgQIECAAAECBAgQIECgCwQEXnRBEW2BAAECBAgQINCkgMCLJsE0J0CAAAECBAgQINCuAgIv2rUy9dcl9KK+kRYECBAgQIAAAQIECBAgQIAAAQIECLRMQOBFy+hNTIAAAQIjQGBKRFxasc/fRsTYiPjlCNi/LRIgQIAAAQIECBAgQIAAgV4CAi8cCAIECBAgQIDAyBMQeDHyam7HBAgQIECAAAECXSog8KKzCyv0orPrZ/UECBAgQIAAAQIECBAgQIAAAQIEuljg6YhYt8f+PhoRz3Txfm2NAAECBAgMl8COEfFPFZP9n4gYFxGPDdcizEOAAAECBAgQIECAAAECBNpJQOBFO1XDWggQIECAAAECwyMg8GJ4nM1CgAABAgQIECBAYMgFBF4MOfGQTyD0YsiJTUCAAAECBAgQIECAAAECBAgQIECAQPMCAi+aN9ODAAECBAg0IrBiRNwREdv+qfGSiNgmIuY20lkbAgQIECBAgAABAgQIECDQjQICL7qxqvZEgAABAgQIEOhbQOCFE0KAAAECBAgQIECgSwQEXnRHIYVedEcd7YIAAQIECBAgQIAAAQIECBAgQIBAFwkIvOiiYtoKAQIECLSdwJ9FxI0RsXNE7B4Rd7bdCi2IAAECBAgQIECAAAECBAgMo4DAi2HENhUBAgQIECBAoE0EBF60SSEsgwABAgQIECBAgMBABQReDFSwffoLvWifWlgJAQIECBAgQIAAAQIECBAgQIAAAQIh8MIhIECAAAECQy+wVUT8aOinMQMBAgQIECBAgAABAgQIEGhvAYEX7V0fqyNAgAABAgQIDIWAwIuhUDUmAQIECBAgQIAAgRYICLxoAfoQTin0YghxDU2AAAECBAgQIECAAAECBAgQIECAQDMCAi+a0dKWAAECBAgQIECAAAECBAgQIECAAAECBPotIPCi33Q6EiBAgAABAgQ6VkDgRceWzsIJECBAgAABAgQI9BaoDLzg09UCX4qImV29Q5sjQIAAAQIECBAgQIAAAQIECBAgQKBdBARetEslrIMAAQIECBAgQIAAAQIECBAgQIAAAQJdLiDwossLbHsECBAgQIAAgSoCAi8cCwIECBAgQIAAAQJdIiDwoksK2fg2/Hf6jVtpSYAAAQIECBAgQIAAAQIECBAgQIBA/wUEXvTfTk8CBAgQIECAAAECBAgQIECAAAECBAgQaELAH45tAktTAgQIECBAgECXCAi86JJC2gYBAgQIECBAgAABgRcj7gz47/RHXMltmAABAgQIECBAgAABAgQIECBAgAABAgQIECBAgAABAgQIECBAgAABAgQIECDQvQL+cGz31tbOCBAgQIAAAQK1BAReOBsECBAgQIAAAQIEukRA4EWXFLLxbfjv9Bu30pIAAQIECBAgQIAAAQIECBAgQIAAAQIECBAgQIAAAQIECBAgQIAAAQIECBAgQKDNBfzh2DYvkOURIECAAAECBIZAQODFEKAakgABAgQIECBAgAABAoMtUCXQxH+nP9jIxiNAgAABAgQIECBAgAABAgQIECBAgAABAgQIECAweAJbRsRDgzeckQgQIECAAAECBAgQIECAQPcL+MOx3V9jOyRAgAABAgQIVAoIvHAmCBAgQIAAAQIECBAg0AECAi86oEiWSIAAAQIECBAgQIAAAQIECBAgQIAAAQIECBAgQCBi2Yi4LSJ2iIi9I+J2KAQIECBAgAABAgQIECBAgEBjAgIvGnPSigABAgQIECDQTQICL7qpmvZCgAABAgQIECBAgEDXCgi86NrS2hgBAgQIECBAgAABAgQIECBAgAABAgQIECBAgEB3CVwbERP/tKV3I+LAiPjf3bVFuyFAgAABAgQIECBAgAABAkMjIPBiaFyNSoAAAQIECBBoZwGBF+1cHWsjQIAAAQIECBAgQIDAnwQEXjgKBAgQIECAAAECBAgQIECAAAECBAgQIECAAAECBNpeYHpEHF2xyl9GxCfafuUWSIAAAQIECBAgQIAAAQIE2kBA4EUbFMESCBAgQIAAAQLDLCDwYpjBTUeAAAECBAgQIECAAIH+CAi86I+aPgQIECBAgAABAgQIECBAgAABAgQIECBAgAABAgSGTeC0P850esVsz0fEmIh4bthWYSICBAgQIECAAAECBAgQINDBAgIvOrh4lk6AAAECBAgQ6KeAwIt+wulGgAABAgQIECBAgACB4RQQeDGc2uYiQIAAAQIECBAgQIAAAQIECBAgQIAAAQIECBAg0JTAlIi4tKLHbyNibET8sqmRNCZAgAABAgQIECBAgAABAiNYQODFCC6+rRMgQIAAAQIjVkDgxYgtvY0TIECAAAECBAgQINBJAgIvOqla1kqAAAECBAgQIECAAAECBAgQIECAAAECBAgQIDCCBCZGxP+OiJ53cl6PiK0iYsEIcrBVAgQIECBAgAABAgQIECAwYAGBFwMmNAABAgQIECBAoOMEBF50XMksmAABAgQIECBAgACBkSgg8GIkVt2eCRAgQIAAAQIECBAgQIAAAQIECBAgQIAAAQIE2lxg54i4LSKW7bHONyNi24iY2+ZrtzwCBAgQIECAAAECBAgQINB2AgIv2q4kFkSAAAECBAgQGHIBgRdDTmwCAgQIECBAgAABAgQIDFxA4MXADY1AgAABAgQIECBAgAABAgQIECBAgAABAgQIECBAYBAFxkXEDyNi+R5jvh0RO0XErEGcx1AECBAgQIAAAQIECBAgQGDECAi8GDGltlECBAgQIECAQFlA4IXDQIAAAQIECBAgQIAAgQ4QEHjRAUWyRAIECBAgQIAAAQIECBAgQIAAAQIECBAgQIAAgZEkcHlEfLliw3tHxE0jCcFeCRAgQIAAAQIECBAgQIDAYAoIvBhMTWMRIECAAAECBDpDQOBFZ9TJKgkQIECAAAECBAgQGOECAi9G+AGwfQIECBAgQIAAAQIECBAgQIAAAQKtE3ggIvJvsC892/zxn+e0bjlmJkCAAAECbSOQd3BmRMSX/rSiQyLiqrZZnYUQIECAAAECBAgQIECAAIEOFBB40YFFs2QCBAgQIECAwAAFBF4MEFB3AgQIECBAgAABAgQIDIeAwIvhUDYHAQIECBAgQIAAAQIECBAgQIAAAQJVBAReOBYECBAgQKBvgW9FxAsRcR4oAgQIECBAgAABAgQIECBAYGACAi8G5qc3AQIECBAgQKATBQRedGLVrJkAAQIECBAgQIAAgREnIPBixJXchgkQIECAAAECBAgQIECAAAECBAi0i4DAi3aphHUQIECAAAECBAgQIECAAAECBAgQIECgywUEXnR5gW2PAAECBAgQIFBFQOCFY0GAAAECBAgQIECAAIEOEBB40QFFskQCBAgQIECAAAECBAgQIECAAAEC3Skg8KI762pXBAgQIECAAAECBAgQIECAAAECBAgQaDsBgRdtVxILIkCAAAECBAgMuYDAiyEnNgEBAgQIECBAgAABAgQGLiDwYuCGRiBAgAABAgQIECBAgAABAgQIECBAoF8CAi/6xaYTAQIECBAgQIAAAQIECBAgQIAAAQIECDQrIPCiWTHtCRAgQIAAAQKdLyDwovNraAcECBAgQIAAAQIECIwAAYEXI6DItkiAAAECBAgQIECAAAECBAgQIECgPQUEXrRnXayKAAECBAgQIECAAAECBAgQIECAAAECXScg8KLrSmpDBAgQIECAAIG6AgIv6hJpQIAAAQIECBAgQIAAgdYLCLxofQ2sgAABAgQIECBAgAABAgQIECBAgMAIFRB4MUILb9sECBAgQIAAAQIECBAgQIAAAQIECBAYbgGBF8Mtbj4CBAgQIECAQOsFBF60vgZWQIAAAQIECBAgQIAAgboCAi/qEmlAgAABAgQIECBAgAABAgQIECBAgMDQCAi8GBpXoxIgQIAAAQIECBAgQIAAAQIECBAgQIBAhYDAC0eCAAECBAgQIDDyBARejLya2zEBAgQIECBAgAABAh0oIPCiA4tmyQQIECBAgAABAgQIECBAgAABAgS6Q0DgRXfU0S4IECBAoDmBSyLiyYi4tLluWhMgQIAAAQIECBAgQIAAAQIDERB4MRA9fQkQIECAAAECnSkg8KIz62bVBAgQIECAAAECBAiMMAGBFyOs4LZLgAABAgQIECBAgAABAgQIECBAoH0EBF60Ty2shAABAgSGR+CMiDjpT1OdHBFnDs+0ZiFAgAABAgQIECBAgAABAgQEXjgDBAgQIECAAIGRJyDwYuTV3I4JECBAgAABAgQIEOhAAYEXHVg0SyZAgAABAgQIECBAgAABAgQIECDQHQICL7qjjnZBgAABAo0JHB0R0yuaZvjFWY1114oAAQIECBAgQIAAAQIECBAYiIDAi4Ho6UuAAAECBAgQ6EwBgRedWTerJkCAAAECBAgQIEBghAkIvBhhBbddAgQIECBAgAABAgQIECBAgAABAu0jIPCifWphJQQIECAwtAIHR8TMiil+FxFbRsTCoZ3a6AQIECBAgAABAgQIECBAgEAKCLxwDggQIECAAAECI09A4MXIq7kdEyBAgAABAgQIECDQgQICLzqwaJZMgAABAgQIECBAgAABAgQIECBAgAABAgQIECDQKQJ7RsQNEbFMjwX/PiLGRcSjnbIJ6yRAgAABAgQIECBAgAABAp0uIPCi0yto/QQIECBAgACB5gUEXjRvpgcBAgQIECBAgAABAgSGXUDgxbCTm5AAAQIECBAgQIAAAQIECBAgQIAAAQIECBAgQGBkCIyPiLsiYrke210SETv8MfBizsggsEsCBAgQIECAAAECBAgQINAeAgIv2qMOVkGAAAECBAgQGE4BgRfDqW0uAgQIECBAgAABAgQI9FNA4EU/4XQjQIAAAQIECBAgQIAAAQIECBAgQIAAAQIECBAgUFtgbETMjoj39WjyTkTsHhF3giNAgAABAgQIECBAgAABAgSGV0DgxfB6m40AAQIECBAg0A4CAi/aoQrWQIAAAQIECBAgQIAAgToCAi8cEQIECBAgQIAAAQIECBAgQIAAAQIECBAgQIAAAQKDKvA3EfGjiFi5x6j5Zyr3j4jrBnUmgxEgQIAAAQIECBAgQIAAAQINCQi8aIhJIwIECBAgQIBAVwkIvOiqctoMAQIECBAgQIAAAQLdKiDwolsra18ECBAgQIAAAQIECBAgQIAAAQIECBAgQIAAAQItEFgjIn4WER+smPvIiLiwBesxJQECBAgQIECAAAECBAgQIBARAi8cAwIECBAgQIDAyBMQeDHyam7HBAgQIECAAAECBAh0oIDAiw4smiUTIECAAAECBAgQIECAAAECBAgQIECAAAECBAi0s8Bpf1zc6T0WmP9+Wjsv2NoIECBAgAABAgQIECBAgEC3Cwi86PYK2x8BAgQIECBAYGkBgRdOBQECBAgQIECAAAECBDpAQOBFBxTJEgkQIECAAAECBAgQIECAAAECBAgQIECAAAECBDpN4CsRcXFEXBARR3fa4q2XAAECBAgQIECAAAECBAh0m4DAi26rqP0QIECAAAECBOoLCLyob6QFAQIECBAgQIAAAQIEWi4g8KLlJbAAAgQIECBAgAABAgQIECBAgAABAgQIECBAgACB7hT4XEQ82J1bsysCBAgQIECAAAECBAgQINBZAgIvOqteVkuAAAECBAgQGAwBgReDoWgMAgQIECBAgAABAgQIDLGAwIshBjY8AQIECBAgQIAAAQIECBAgQIAAAQIECBAgQIAAAQIECBAgQIAAAQIECBAgQIBASwUEXrSU3+QECBAgQIAAgZYICLxoCbtJCRAgQIAAAQIECBAg0JyAwIvmvLQmQIAAAQIECBAgQIAAAQIECBAgQIAAAQIECBAgQIAAAQIECBAgQIAAAQIECBDoLAGBF51VL6slQIAAAQIECAyGgMCLwVA0BgECBAgQIECAAAECBIZYQODFEAMbngABAgQIECBAgAABAgQIECBAgAABAgQIECBAgAABAgQIECBAgAABAgQIECBAoKUCAi9aym9yAgQIECBAgEBLBARetITdpAQIECBAgAABAgQIEGhOQOBFc15aEyBAgAABAgQIECBAgAABAgQIECBAgAABAgQIECBAgAABAgQIECBAgAABAgQIdJaAwIvOqpfVEiBAgAABAgQGQ0DgxWAoGoMAAQIECBAgQIAAAQJDLCDwYoiBDU+AAAECBAgQIECAAAECBAgQIECAQC2BmRFxcI8PD4mIq3ARIECAAAECBAgQIECAAAECBAgQIECAAIHBFhB4MdiixiNAgAABAgQItL+AwIv2r5EVEiBAgAABAgQIECBAIAReOAQECBAgQIAAAQIECBAgQIAAAQIECLRIQOBFi+BNS4AAAQIDEvjziPjdgEbQmQABAgQIECBAgAABAgQIEBh2AYEXw05uQgIECBAgUAj0ChxgQoAAAQIECBAgQIAAAQIECBAgQIAAAQIECBAgQIAAAQIECBAgQIAAAQIECBAgQIAAgR4C7vw4DgQIECBAgAABAgQIECDQ9QL+w2/Xl9gGCRAgQKBNBQRetGlhLIsAAQIECBAgQIAAAQIECBAgQIAAAQIECBAgQIAAAQIECBAgQIAAAQIECBAgQIBAGwi489MGRbAEAgQIECBAgAABAgQIEBhaAf/hd2h9jU6AAAECBGoJCLxwNggQIECAAAECBAgQIECAAAECBAgQIECAAAECBAgQIECAAAECBAgQIECAAAECBAgQqCXgzo+zQYAAAQIECBAgQIAAAQJdL+A//HZ9iW2QAAECBNpUQOBFmxbGsggQIECAAAECBAgQIECAAAECBAgQIECAAAECBAgQIECAAAECBAgQIECAAAECBAi0gYA7P21QBEsgQIAAAQIECBAgQIAAgaEV8B9+h9bX6AQIECBAoJZAr8CL996Tf+GoECBAgAABAgQIECBAgAABAgQIECBAgAABAgQIECBAgAABAgQIECDQeoFDDjkkrrrqqvJCZs6cGQcffHDrF2YFBAgQIEDgTwK//e1vY+zYsfHLX/6yl8mMGTNi8uTJHev03/7bUld83Pnp2GpaOAECBAgQIECAAAECBAg0KuA//DYqpR0BAgQIEBhcAYEXg+tpNAIECBAgQIAAAQIECBAgQIAAAQIECBAgQIAAAQIECBAgQIAAAQIEBkFA4MUgIBqCAAECBIZM4PXXX4+tttoqFixY0GuO008/PU477bQhm3c4BhZ4MRzK5iBAgAABAgQIECBAgACBdhMQeNFuFbEeAgQIEBgpAgIvRkql7ZMAAQIECBAgQIAAAQIECBAgQIAAAQIECBAgQIAAAQIECBAgQIBABwlMmzYt8tJw6emGC8QdxG+pBAgQINCHwJtvvhnbbrttzJ07t1eryZMnx4wZMzreTuBFx5fQBggQIECAAAECBAgQIECgHwICL/qBpgsBAgQIEBgEAYEXg4BoCAIECBAgQIAAAQIECBAgQIAAAQIECBAgQIAAAQIECBAgQIAAAQIEBldA4MXgehqNAAECBAZH4O23346ddtopZs2a1WvAXXfdNW699dZYZpllBmeiFo4i8KKF+KYmQIAAAQIECBAgQIAAgZYJCLxoGb2JCRAgQGCECwi8GOEHwPYJECBAgAABAgQIECBAgAABAgQIECBAgAABAgQIECBAgAABAgQItKOAwIt2rIo1ESBAgMBll10WX/nKV3pBjBs3Lh544IGuwRF40TWltBECBAgQIECAAAECBAgQaEJA4EUTWJoSIECAAIFBFBB4MYiYhiJAgAABAgQIECBAgAABAgQIECBAgAABAgQIECBAgAABAgQIECBAYHAEBF4MjqNRCBAgQGBwBd5777049NBD47vf/W4x8KhRo+LBBx+MlVdeeXAnif8YNAAAIABJREFUauFoAi9aiG9qAgQIECBAgAABAgQIEGiZgMCLltGbmAABAgRGuIDAixF+AGyfAAECBAgQIECAAAECBAgQIECAAAECBAgQIECAAAECBAgQIECAAAECBAgQIECgOYFjjjkm7rjjjpg/f36svvrqzXVu89YCL9q8QJZHgAABAgQIECBAgAABAkMiIPBiSFgNSoAAAQIE6goIvKhLpAEBAgQIECBAgAABAgQIECBAgAABAgQIECBAgAABAgQIECBAgAABAgQIECBAgACB3gIvv/xyrLbaal3HIvCi60pqQwQIECBAgAABAgQIECDQgIDAiwaQNCFAgAABAkMgIPBiCFANSYAAAQIECBAgQIAAAQIECBAgQIAAAQIECBAgQIAAAQIECBAgQIAAAQIECBAgQKATBQRedGLVrJkAAQIECBAgQIAAAQIEBiog8GKggvoTIECAAIH+CQi86J+bXgQIECBAgAABAgQIECBAgAABAgQIECBAgAABAgQIECBAgAABAgQIECBAgAABAgS6TkDgRdeV1IYIECBAgAABAgQIECBAoAEBgRcNIGlCgAABAgSGQEDgxRCgGpIAAQIECBAgQIAAAQIECBAgQIAAAQIECBAgQIAAAQIECBAgQIAAAQIECBAgQIBAJwoIvOjEqlkzAQIECBAgQIAAAQIECAxUQODFQAX1J0CAAAEC/RMQeNE/N70IECBAgAABAgQIECBAgAABAgQIECBAgAABAgQIECBAgAABAgQIECBAgAABAgQIdJ2AwIuuK6kNESBAgAABAgQIECBAgEADAgIvGkDShAABAgQIDIGAwIshQDUkAQIECBAgQIAAAQIECBAgQIAAAQIECBAgQIAAAQIECBAgQIAAAQIECBAgQIAAgU4UEHjRiVWzZgIECBAgQIAAAQIECBAYqIDAi4EK6k+AAAECBPonIPCif256ESBAgAABAgQIECBAgAABAgQIECBAgAABAgQIECBAgAABAgQIECBAgAABAgQIdJHAL3/5y7j//vtjypQpXbSr5rci8KJ5Mz0IECBAgAABAgQIECBAoPMFBF50fg3tgAABAgQ6U0DgRWfWzaoJECBAgAABAgQIECBAgAABAgQIECBAgAABAgQIECBAgAABAgQIECBAgAABAgQGSeC5556LMWPGxPPPPx/Tpk2LU089dZBG7rxhBF50Xs2smAABAgQIECBAgAABAgQGLiDwYuCGRiBAgAABAv0REHjRHzV9CBAgQIAAAQIECBAgQIAAAQIECBAgQIAAAQIECBAgQIAAAQIECBAgQIAAAQIEukLgxRdfjM033zx+/etfl/dz9NFHx/Tp07tif81uQuBFs2LaEyBAgAABAgQIECBAgEA3CAi86IYq2gMBAgQIdKKAwItOrJo1EyBAgAABAgQIECBAgAABAgQIECBAgAABAgQIECBAgAABAgQIECBAgAABAgQIDFjgd7/7XWy55ZaxcOHCXmMdfPDBMXPmzAGP34kDCLzoxKpZMwECBAgQIECAAAECBAgMVEDgxUAF9SdAgAABAv0TEHjRPze9CBAgQIAAAQIECBAgQIAAAQIECBAgQIAAAQIECBAgQIAAAQIECBAgQIAAAQIEOljgzTffjK233joeffTRXrvYc88944Ybbohlllmmg3fX/6ULvOi/nZ4ECBAgQIAAAQIECBAg0LkCAi86t3ZWToAAAQKdLSDworPrZ/UECBAgQIAAAQIECBAgQIAAAQIECBAgQIAAAQIECBAgQIAAAQIEulJg2rRpcfrpp5f3lv/+tNNO68q92hQBAgQIDL/A22+/HTvttFPMmjWr1+Tjxo2Le++9N5ZbbrnhX1SbzCjwok0KYRkECBAgQIAAAQIECBAgMKwCAi+GldtkBAgQIECgLCDwwmEgQIAAAQIECBAgQIAAAQIECBAgQIAAAQIECBAgQIAAAQIECBAgQKDtBK666qo45JBDyus6+OCDY+bMmW23TgsiQIAAgc4TePfdd2OfffaJm2++udfiN91005gzZ068//3v77xNDeKKBV4MIqahCBAgQIAAAQIECBAgQKBjBARedEypLJQAAQIEukxA4EWXFdR2CBAgQIAAAQIECBAgQIAAAQIECBAgQIAAAQIECBAgQIAAAQIECHSDgMCLbqiiPRAgQKA9BTJQKX/P9Hw22mijeOihh+LP//zP23PRw7gqgRfDiG0qAgQIECBAgAABAgQIEGgbAYEXbVMKCyFAgACBESYg8GKEFdx2CRAgQIAAAQIECBAgQIAAAQIECBAgQIAAAQIECBAgQIAAAQIECHSCgMCLTqiSNRIgQKDzBI4++uj49re/3WvhH/vYx+Lhhx+ONddcs/M2NAQrFngxBKiGJECAAAECBAgQIECAAIG2FxB40fYlskACBAgQ6FIBgRddWljbIkCAAAECBAgQIECAAAECBAgQIECAAAECBAgQIECAAAECBAgQINDJAgIvOrl61k6AAIH2FTjjjDPilFNOKS9w7bXXjnnz5sVHPvKR9l30MK9M4MUwg5uOAAECBAgQIECAAAECBNpCQOBFW5TBIggQIEBgBAoIvBiBRbdlAgQIECBAgAABAgQIECBAgAABAgQIECBAgAABAgQIECBAgAABAu0uIPCi3StkfQQIEOhcgUsvvTSmTp0aq622WsydOzc+/vGPd+5mhmDlAi+GANWQBAgQIECAAAECBAgQIND2AgIv2r5EFkiAAAECXSog8KJLC2tbBAgQIECAAAECBAgQIECAAAECBAgQIECAAAECBAgQIECAAAECBDpZQOBFJ1fP2gkQIND+Atdcc0188pOfjFGjRrX/Yod5hQIvhhncdAQIECBAgAABAgQIECDQFgICL9qiDBZBgAABAiNQQODFCCy6LRMgQIAAAQIECBAgQIAAAQIECBAgQIAAAQIECBAgQIAAAQIECBBodwGBF+1eIesjQIAAgW4VEHjRrZW1LwIECBAgQIAAAQIECBDoS0DghfNBgAABAgRaIyDwojXuZiVAgAABAgQIECBAgAABAgQIECBAgAABAgQIECBAgAABAgQIECBAoA8BgReOBwECBAgQaI2AwIvWuJuVAAECBAgQIECAAAECBForIPCitf5mJ0CAAIGRKyDwYuTW3s4JECBAgAABAgQIECBAgAABAgQIECBAgAABAgQIECBAgAABAgQItK2AwIu2LY2FESBAgECXCwi86PIC2x4BAgQIECBAgAABAgQIVBUQeOFgECBAgACB1ggIvGiNu1kJECBAgAABAgQIECBAgAABAgQIECBAgAABAgQIECBAgAABAgQIEOhDQOCF40GAAAECBFojIPCiNe5mJUCAAAECBAgQIECAAIHWCgi8aK2/2QkQIEBg5AoIvBi5tbdzAgQIECBAgAABAgQIECDw/9i7F2i75ztv/J8/KcKKW4YZ6TLBVEP7kHGJaBIVl0mmqFbdJVgWFbdR5NEKDUM10nRI8URRnSopoVH3KRoSzQUNJZ1BjZkhZrUGM0gzijy5/Nf3t+bs55yTc9ln//bZe//2fv3Wsp6nOb/v7fX5fc/zzbP37x0CBAgQIECAAAECBAgQIECAAAECBAgQaFgBgRcNWxoTI0CAAIEmFxB40eQFtjwCBAgQIECAAAECBAgQ6FJA4IUHgwABAgQI1EdA4EV93I1KgAABAgQIECBAgAABAgQIECBAgAABAgQIECBAgAABAgQIECBAgAABAgQIECBQRYH3338/ttxyyyr22JpdCbxozbpbNQECBAgQIECAAAECBFpdQOBFqz8B1k+AAAEC9RIQeFEveeMSIECAAAECBAgQIECAAAECBAgQIECAAAECBAgQIECAAAECBAgQIECAAAECBAhURSCFXYwZMyZGjhwZt9xyS3QR2lCVcVqhE4EXrVBlayRAgAABAgQIECBAgACBzgICLzwTBAgQIECgPgICL+rjblQCBAgQIECAAAECBAgQIECAAAECBAgQIECAAAECBAgQIECAAAECBAgQIECAAIEqCPzxj3+MsWPHxtKlS7Pejj766LjjjjtiwIABVei99boQeNF6NbdiAgQIECBAgAABAgQIEIgQeOEpIECAAAEC9REQeFEfd6MSIECAAAECBAgQIECAAAECBAgQIECAAAECBAgQIECAAAECBAgQIECAAAECBAhUQeDAAw+M+fPnd+hp2rRpMWXKlCr03npdCLxovZpbMQECBAgQIECAAAECBAgIvPAMECBAgACBegkIvKiXvHEJECBAgAABAgQIECBAgAABAgQIECBAgAABAgQIECBAgAABAgQIECBAgAABAgQqFlizZk18+ctfjoceeqhDH6NGjYrHH388Ntlkk4r7buWGAi9aufrWToAAAQIECBAgQIAAgdYV+P9ad+lWToAAAQIE6iog8KKu/AYnQIAAAQIECBAgQIAAAQIECBAgQIAAAQIECBAgQIAAAQIECBAgQIAAAQIECBDoq8C6detiwoQJceedd3ZoOnz48Fi4cGEMGjSor126/38EBF54FAgQIECAAAECBAgQIECgFQWKEHjR4YXgViySNRMgQIAAAQIECBAgQKCIAunDbRcBAgQIECBAgAABAgQIECBAgAABAgQIECBAgAABAgQIECBAgAABAs0jcOaZZ8aNN97YYUGf/vSnY8mSJTF48ODmWWgdViLwog7ohiRAgAABAgQIECBAgACBugsIvKh7CUyAAAECBAgQIECAAAECzSkg8KI562pVBAgQIECAAAECBAgQIECAAAECBAgQIECAAAECBAgQIECAAAECrSlw6aWXxre+9a0Oi99+++3j6aefjiFDhrQmShVXLfCiipi6IkCAAAECBAgQIECAAIHCCAi8KEypTJQAAQIECBAgQIAAAQLFEhB4Uax6mS0BAgQIECBAgAABAgQIECBAgAABAgQIECBAgAABAgQIECBAgACB7gSuvfbaOO+88zr8eNttt42nnnoqdtppJ3BVEBB4UQVEXRAgQIAAAQIECBAgQIBA4QQEXhSuZCZMgAABAgQIECBAgACBYggIvChGncySAAECBAgQIECAAAECBAgQIECAAAECBAgQIECAAAECBAgQIECAQE8C//qv/xqf+tSnOtyyxRZbxMKFC2O33XaDVyUBgRdVgtQNAQIECBAgQIAAAQIECBRKoHCBF16YKtTzZbIECBAgQIAAAQIECLSQQOcPXP39rYWKb6kECBAgQIAAAQIECBAgQIAAAQIECBAgQIAAAQIECBAgQIAAAQJNLfDTn/40TjjhhFi9enVsuummsWDBghgxYkRTr7nWixN4UWtx4xEgQIAAAQIECBAgQIBAIwgIvGiEKpgDAQIECBAgQIAAAQIEmkBA4EUTFNESCBAgQIAAAQIECBAgQIAAAQIECBAgQIAAAQIECBAgQIAAAQIECHQj8POf/zyOPfbYeOCBB2Ls2LGcqiwg8KLKoLojQIAAAQIECBAgQIAAgUIICLwoRJlMkgABAgQIECBAgAABAo0vIPCi8WtkhgQIECBAgAABAgQIECBAgAABAgQIECBAgAABAgQIEOhNYMGCBXHAAQeUbksvNM+fP7+3Zn5OgAABAi0isGLFithiiy1aZLW1XabAi9p6G40AAQIECBAgQIAAAQIEGkNA4EVj1MEsCBAgQIAAAQIECBAgUHgBgReFL6EFECBAgAABAgQIECBAgAABAgQIECBAgAABAgQIECBAIAReeAgIECBAgEB9BARe1MfdqAQIECBAgAABAgQIECBQXwGBF/X1NzoBAgQIECBAgAABAgSaRkDgRdOU0kIIECBAgAABAgQIECBAgAABAgQIECBAgAABAgQIEGhhAYEXLVx8SydAgACBugoIvKgrv8EJECBAgAABAgQIECBAoE4CAi/qBG9YAgQIECBAgAABAgQINJuAwItmq6j1ECBAgAABAgQIECBAgAABAgQIECBAgAABAgQIECDQigICL1qx6tZMgAABAo0gIPCiEapgDgQIECBAgAABAgQIECBQawGBF7UWNx4BAgQIECBAgAABAgSaVEDgRZMW1rIIECBAgAABAgQIECBAgAABAgQIECBAgAABAgQIEGgpAYEXLVVuiyVAgACBBhIQeNFAxTAVAgQIECBAgAABAgQIEKiZgMCLmlEbiAABAgQIECBAgAABAs0tIPCiuetrdQQIECBAgAABAgQIECBAgAABAgQIECBAgAABAgQItIaAwIvWqLNVEiBAgEDjCQi8aLyamBEBAgQIECBAgAABAgQI9L+AwIv+NzYCAQIECBAgQIAAAQIEWkJA4EVLlNkiCRAgQIAAAQIECBAgQIAAAQIECBAgQIAAAQIECBBocgGBF01eYMsjQIBAJ4GPPvoopk2bFldccQWbOgsIvKhzAQxPgAABAgQIECBAgAABAnUREHhRF3aDEiBAgAABAgQIECBAoPkEBF40X02tiAABAgQIECBAgAABAgQIECBAgAABAgQIECBAgACB1hMQeNF6NbdiAgRaV2D16tVx6KGHxmOPPRYHHXRQPPjggzFw4MDWBanzygVe1LkAhidAgAABAgQIECBAgACBuggIvKgLu0EJECBAgAABAgQIECDQfAICL5qvplZEgAABAgQIECBAgAABAgQIECBAgAABAgQIECBAgEDrCQi8aL2aWzEBAq0psHbt2jjmmGPinnvuKQHsu+++8eijj8bmm2/emih1XrXAizoXwPAECBAgQIAAAQIECBAgUBcBgRd1YTcoAQIECBAgQIAAAQIEmk9A4EXz1dSKCBAgQIAAAQIECBAgQIAAAQIECBAgQIAAAQIECBBoPQGBF61XcysmQKA1BU455ZS49dZbOyz+s5/9bCxatCi23HLL1kSp86oFXtS5AIYnQIAAAQIECBAgQIAAgboICLyoC7tBCRAgQIAAAQIECBAg0HwCAi+ar6ZWRIAAAQIECBAgQIAAAQIECBAgQIAAAQIECBAgQIBA6wkIvGi9mlsxAQKtJzBlypSYPn16h4XvtNNO8dRTT8W2227beiANsmKBFw1SCNMgQIAAAQIECBAgQIAAgZoKCLyoKbfBCBAgQIAAAQIECBAg0LwCAi+at7ZWRoAAAQIECBAgQIAAAQIECBAgQIAAAQIECBAgQIBA6wi8/vrrseOOO5YWvMMOO8Rrr73WOgBWSoAAgSYXuPbaa+O8887rsMoUcvHss8/G9ttv3+Srb+zlCbxo7PqYHQECBAgQIECAAAECBAj0j4DAi/5x1SsBAgQIECBAgAABAgRaTkDgRcuV3IIJECBAgAABAgQIECBAgAABAgQIECBAgAABAgQIECBAgAABAgQKJHDrrbfGKaec0mHGW265ZSxatCg++9nPFmglzTlVgRfNWVerIkCAAAECBAgQIECAAIGeBQReeEIIECBAgAABAgQIECBAoCoCAi+qwqgTAgQIECBAgAABAgQIECBAgAABAgQIECBAgAABAgQIECBAgAABAlUXuOeee+KYY46JtWvXlvredNNNY8GCBTFixIiqj6fDvgsIvOi7mRYECBAgQIAAAQIECBAgUHwBgRfFr6EVECBAgAABAgQIECBAoCEEBF40RBlMggABAgQIECBAgAABAgQIECBAgAABAgQIECBAgAABAgQIECBAgEAHgcceeywOPfTQWL16denPN9poo3j00Udj7NixtBpEQOBFgxTCNAgQIECAAAECBAgQIECgpgICL2rKbTACBAgQIECAAAECBAg0r4DAi+atrZURIECAAAECBAgQIECAAAECBAgQIECAAAECBAgQIECAAAECBAgUV2DhwoXxhS98IT744INsERtuuGHcd999cdhhhxV3UU04c4EXTVhUSyJAgAABAgQIECBAgACBXgUEXvRK5AYCBAgQIECAAAECBAgQKEdA4EU5Su4hQIAAAQIECBAgQIAAAQIECBAgQIAAAQIECBAgQIAAAQIECBAgUHuB5557Lg4++OBYsWJF/OQnP4njjz++9pMwYo8CAi88IAQIECBAgAABAgQIECDQigICL1qx6tZMgAABAgQIECBAgACBfhAQeNEPqLokQIAAAQIECBAgQIAAAQIECBAgQIAAAQIECBAgQIAAAQIECBAgUCWBF198MZYsWRJf/epXq9SjbqopIPCimpr6IkCAAAECBAgQIECAAIGiCAi8KEqlzJMAAQIECBAgQIAAAQINLiDwosELZHoECBAgQIAAAQIECBAgQIAAAQIECBAgQIAAAQIECBAgQIAAAQIECDSsgMCLhi2NiREgQIAAAQIECBAgQIBAPwoIvOhHXF0TIECAAAECBAgQIECglQQEXrRSta2VAAECBAgQIECAAAECBAgQIECAAAECBAgQIECAAAECBAgQIECAAIFqCgi8qKamvggQIECAAAECBAgQIECgKAICL4pSKfMkQIAAAQIECBAgQIBAgwsIvGjwApkeAQIECBAgQIAAAQIECBAgQIAAAQIECBAgQIAAAQIECBAgQIAAAQINKyDwomFLY2IECBAgQIAAAQIECBAg0I8CAi/6EVfXBAgQIECAAAECBAgQaCUBgRetVG1rJUCAAAECBAgQIECAAAECBAgQIECAAAECBAgQIECAAAECBAgQIECgmgICL6qpqS8CBAgQIECAAAECBAgQKIqAwIuiVMo8CRAgQIAAAQIECBAg0OACAi8avECmR4AAAQIECBAgQIAAAQIECBAgQIAAAQIECBAgQIAAAQIECBAgQIBAwwoIvGjY0pgYAQIECBAgQIAAAQIECPSjgMCLfsTVNQECBAgQIECAAAECBFpJQOBFK1XbWgkQIECAAAECBAgQIECAAAECBAgQIECAAAECBAgQIECAAAECBBpF4A9/+ENsvvnmjTId86hQQOBFhXCaESBAgAABAgQIECBAgEChBQReFLp8Jk+AAAECBAgQIECAAIHGERB40Ti1MBMCBAgQIECAAAECBAgQIECAAAECBAgQIECAAAECBAhUKvD666/HjjvuWGq+ww47xGuvvVZpd9oRIECAQD8LnHbaabF06dJ44oknYvDgwf08mu77U0DgRX/q6psAAQIECBAgQIAAAQIEGlVA4EWjVsa8CBAgQIAAAQIECBAgUDABgRcFK5jpEiBAgAABAgQIECBAgAABAgQIECBAgAABAgQIECBAoAsBgRceCwIECBRH4NJLL41vfetb2YR33nnnWLBgQQwZMqQ4CzDTDgICLzwQBAgQIECAAAECBAgQINCKAgIvWrHq1kyAAAECBAgQIECAAIF+EBB40Q+ouiRAgAABAgQIECBAgAABAgQIECBAgAABAgQIECBAgECNBQRe1BjccAQIEKhQ4Pvf/36cddZZHVqPHDkynn766Qp71KzeAgIv6l0B4xMgQIAAAQIECBAgQIBAPQQEXtRD3ZgECBAgQIAAAQIECBBoQgGBF01YVEsiQIAAAQIECBAgQIAAAQIECBAgQIAAAQIECBAgQKAlBXz+25Jlt2gCBAok8NOf/jSOO+64WLt2bWnWgwcPjiVLlsSnP/3pAq3EVNsLCLzwPBAgQIAAAQIECBAgQIBAKwoIvGjFqlszAQIECBAgQIAAAQIE+kHAF576AVWXBAgQIECAAAECBAgQIECAAAECBAgQIECAAAECBAgQqIOAz3/rgG5IAgQIlCnwxBNPxPjx42P16tWlFoMGDYqFCxfG8OHDy+zFbY0oIPCiEatiTgQIECBAgAABAgQIECDQ3wICL/pbWP8ECBAgQIAAAQIECBBoEQFfeGqRQlsmAQIECBAgQIAAAQIECBAgQIAAAQIECBAgQIAAAQJNL+Dz36YvsQUSIFBQgeeffz7222+/+OCDD0or2GSTTeLxxx+PUaNGFXRVpt0mIPDCs0CAAAECBAgQIECAAAECrSgg8KIVq27NBAgQIECAAAECBAgQ6AcBX3jqB1RdEiBAgAABAgQIECBAgAABAgQIECBAgAABAgQIECBAoA4CPv+tA7ohCRAg0IvAv/7rv8bIkSPjv/7rv0p3DhgwIB5++OEYN24cvyYQEHjRBEW0BAIECBAgQIAAAQIECBDos4DAiz6TaUCAAAECBAgQIECAAAECXQn4wpPnggABAgQIECBAgAABAgQIECBAgAABAgQIECBAgAABAs0h4PPf5qijVRAg0DwCb731Vuyzzz7xxhtvlBa1wQYbxN133x1HHnlk8yy0xVci8KLFHwDLJ0CAAAECBAgQIECAQIsKCLxo0cJbNgECBAgQIECAAAECBKot4AtP1RbVHwECBAgQIECAAAECBAgQIECAAAECBAgQIECAAAECBOoj4PPf+rgblQABAt0J7LHHHvHCCy90+PEPfvCDOO2006A1kYDAiyYqpqUQIECAAAECBAgQIECAQNkCAi/KpnIjAQIECBAgQIAAAQIECPQk4AtPng8CBAgQIECAAAECBAgQIECAAAECBAgQIECAAAECBAg0h4DPf5ujjlZBgEDzCMyfPz8OP/zw+O///u9sUd/73vfia1/7WvMs0EoyAYEXHgQCBAgQIECAAAECBAgQaEUBgRetWHVrJkCAAAECBAgQIFAngS4+kKvTTAxLgAABAgQIEGhOgXXr1jXnwqyKQAUC/v5RAZomBAgQIECAAAECBAoi4O+/BSmUaRIgQIBAoQUEXhS6fCZPgECTCrz00kvxhS98ISZMmBDTpk1r0lW29rIEXrR2/a2eAAECBAgQIECAAAECrSog8KJVK2/dBAgQIECAAAECBOog4IWzOqAbkgABAgQIEGgpAS/8tFS5LbYXAX//8IgQIECAAAECBAgQaF4Bf/9t3tpaGQECBAg0joDAi8aphZkQIECgvcC7774bW2+9NZQmFRB40aSFtSwCBAgQIECAAAECBAgQ6FFA4IUHhAABAgQIECBAgACBmgl44axm1AZctV3XAAAgAElEQVQiQIAAAQIEWlTACz8tWnjL7lLA3z88GAQIECBAgAABAgSaV8Dff5u3tlZGgAABAgQIECBAgACBVhYQeNHK1bd2AgQIECBAgAABAgQItK6AwIvWrb2VEyBAgAABAgQIEKi5gBfOak5uQAIECBAgQKDFBLzw02IFt9weBfz9wwNCgAABAgQIECBAoHkF/P23eWtrZQQIECBAgAABAgQIEGhlAYEXrVx9aydAgAABAgQIECBAgEDrCgi8aN3aWzkBAgQIECBAgACBmgt0/kDOF1JrXgIDEiBAgAABAk0m4HzVZAW1nKoK2B9V5dQZAQIECBAgQIAAgboKON/Xld/gBAgQIECAAAECBAgQIFAjAYEXNYI2DAECBAgQIECAAAECBAg0lIDAi4Yqh8kQIECAAAECBAgQaG4BX0ht7vpaHQECBAgQIFB7Aeer2psbsTgC9kdxamWmBAgQIECAAAECBHoTcL7vTcjPCRAgQIAAAQIECBAgQKAZBAReNEMVrYEAAQIECBAgQIAAAQIE+iog8KKvYu4nQIAAAQIECBAgQKBiAV9IrZhOQwIECBAgQIBAlwLOVx4MAt0L2B+eDgIECBAgQIAAAQLNI+B83zy1tBICBAgQIECAAAECBAgQKP/zrYgowjs/SkqAAAECBAgQIECAAAECBHIJFOEvv+var3Ddug7/M9fiNSZAgAABAgQIECBAoLYCvpBaW2+jESBAgAABAs0v4HzV/DW2wsoF7I/K7bQkQIAAAQIECBAg0GgCzveNVhHzIUCAAAECBAgQIECgmgKLFy+O0aNHV7NLfRVUoPPffwVeFLSQpk2AAAECBAgQIECAAAECfRIQeNEnLjcTIECAAAECBAgQIJBHwBdS8+hpS4AAAQIECBBYX8D5ylNBoHsB+8PTQYAAAQIECBAgQKB5BJzvm6eWVkKAAAECBAgQIECAQEeBJUuWxEEHHRQjRoyIn//857HZZpshamEBgRctXHxLJ0CAAAECBAgQIECAQAsLCLxo4eJbOgECBAgQIECAAIFaC/hCaq3FjUeAAAECBAg0u4DzVbNX2PryCNgfefS0JUCAAAECBAgQINBYAs73jVUPsyFAgAABAgQIECBAoDoCy5Yti/322y9WrlyZdbjXXnvFvHnzYsstt6zOAHopnIDAi8KVzIQJECBAgAABAgQIECBAoAoCAi+qgKgLAgQIECBAgAABAgTKE/CF1PKc3EWAAAECBAgQKFfA+apcKfe1ooD90YpVt2YCBAgQIECAAIFmFXC+b9bKWlcrCHTxwl4rLNsaCRAgQIAAAQIE/kdg3bp1LPogIPCiD1huJUCAAAECBAgQIECAAIGmERB40TSltBACBAgQIECAAAECjS/gC6mNXyMzJECAAAECBIol4HxVrHqZbW0F7I/aehuNAAECBAgQIECAQH8KON/3p66+CfSvgMCL/vXVOwECBAgQIECg0QUEXvStQgIv+ublbgIECBAgQIAAAQIECBBoDgGBF81RR6sgQIAAAQIECBAgUAgBX0gtRJlMkgABAgQIECiQgPNVgYplqjUXsD9qTm5AAgQIECBAgAABAv0m4Hzfb7Q6JtDvAgIv+p3YAAQIECBAgACBhhYQeNG38gi86JuXuwkQIECAAAECBAgQIECgOQQEXjRHHa2CAAECBAgQIECAQCEEfCG1EGUySQIECBAgQKBAAs5XBSqWqdZcwP6oObkBCRAgQIAAAQIECPSbgPN9v9HqmEC/Cwi86HdiAxAgQIAAAQIEGlpA4EXfyiPwom9e7iZAgAABAgQIECBAgACB5hAQeNEcdbQKAgQIECBAgAABAoUQ8IXUQpTJJAkQIECAAIECCThfFahYplpzAfuj5uQGJECAAAECBAgQINBvAs73/UarYwL9LmD/9juxAQgQIECAAIGCCPzxj3+MsWPHxtKlSzvM+Mgjj4y77747Nthgg4KspOdpOv/lK6PAi3x+WhMgQIAAAQIECBAgQIBAMQUEXhSzbmZNgAABAgQIECBAoJACPtAsZNlMmgABAgQIEGhgAeerBi6OqdVdwP6oewlMgAABAgQIECBAgEDVBJzvq0apIwI1F7B/a05uQAIECBAgQKABBVatWhXjx4+PBQsWdJjduHHj4uGHH44BAwY04Kwrm5LzX2Vuba0EXuTz05oAAQIECBAgQIAAAQIEiikg8KKYdTNrAgQIECBAgAABAoUU8IFmIctm0gQIECBAgEADCzhfNXBxTK3uAvZH3UtgAgQIECBAgAABAgSqJuB8XzVKHRGouYD9W3NyAxIgQIAAAQINKPCb3/wmPve5z8Uf//jH0uxGjx4dv/jFL2LgwIENOOPKp+T8V7ldainwIp+f1gQIECBAgAABAgQIECBQTAGBF8Wsm1kTIECAAAECBAgQKKSADzQLWTaTJkCAAAECBBpYwPmqgYtjanUXsD/qXgITIECAAAECBAgQIFA1Aef7qlHqiEDNBezfmpMbkAABAgQIEGhQgeeeey4OPvjgeP/992P48OGxcOHCGDRoUIPOtvJpOf9VbpdaCrzI56c1AQIECBAgQIAAAQIECBRTQOBFMetm1gQIECBAgAABAgQKKeADzUKWzaQJECBAgACBBhZwvmrg4pha3QXsj7qXwAQIECBAgAABAgQIVE3A+b5qlDoiUHMB+7fm5AYkQIAAAQIEGljg5ZdfjjPPPDPmzp0bf/Inf9LAM618as5/ldullgIv8vlpTYAAAQIECBAgQIAAAQLFFBB4Ucy6mTUBAgQIECBAgACBQgr4QLOQZTNpAgQIECBAoIEFnK8auDimVncB+6PuJTABAgQIECBAgAABAlUTcL6vGqWOCNRcwP6tObkBCRAgQIAAAQJ1FXD+y8cv8CKfn9YECBAgQIAAAQIECBAgUEwBgRfFrJtZEyBAgAABAgQIECikgA80C1k2kyZAgAABAgQaWMD5qoGLY2p1F7A/6l4CEyBAgAABAgQIECBQNQHn+6pR6ohAzQXs35qTG5AAAQIECBAgUFcB5798/AIv8vlpTYAAAQIECBAgQIAAAQLFFBB4Ucy6mTUBAgQIECBAgACBQgr4QLOQZTNpAgQIECBAoIEFnK8auDimVncB+6PuJTABAgQIECBAgAABAlUTcL6vGqWOCNRcwP6tObkBCRAgQIAAAQJ1FXD+y8cv8CKfn9YECBAgQIAAAQIECBAgUEwBgRfFrJtZEyBAgAABAgQIECikgA80C1k2kyZAgAABAgQaWMD5qoGLY2p1F7A/6l4CEyBAgAABAgQIECBQNQHn+6pR6ohAzQXs35qTG5AAAQIECBAgUFcB5798/AIv8vlpTYAAAQIECBAgQIAAAQLFFBB4Ucy6mTUBAgQIECBAgACBQgr4QLOQZTNpAgQIECBAoIEFnK8auDimVncB+6PuJTABAgQIECBAgAABAlUTcL6vGqWOCNRcwP6tObkBCRAgQIAAAQJ1FXD+y8cv8CKfn9YECBAgQIAAAQIECBAgUEwBgRfFrJtZEyBAgAABAgQIECikgA80C1k2kyZAgAABAgQaWMD5qoGLY2p1F7A/6l4CEyBAgAABAgQIECBQNQHn+6pR6ohAzQXs35qTG5AAAQIECBAgUFcB5798/AIv8vlpTYAAAQIECBAgQIAAAQLFFBB4Ucy6mTUBAgQIECBAgACBQgr4QLOQZet10t/61rfi0ksv7fW+Sm8YPnx43HXXXTFs2LBKu2iJdj/5yU9i4sSJpbVeccUVMXXq1PXW/l//9V8xYcKEePTRR0s/W7RoUYwePbpqTosXL44xY8Z06G/69OkxefLkGDBgQK5xOj9v3a0z1yA1atzZadKkSTFz5swYOHBgjzNYt25d/Pa3v4077rgj5s2bF08//XR2/6BBg+Iv//Iv4y/+4i/i4osvjrfffrtDHcrtv0bLb6hhyt0/DTVpkyHwPwLOVx4FAt0L2B+eDgIECBAgQIAAAQLNI+B83zy1tJLWE7B/W6/mVkyAAAECBFpN4MUXX4yzzjorfvazn8XgwYNbbfnrrdf5L98jIPAin5/WBAgQIECAAAECBAgQIFBMAYEXxaybWRMgQIAAAQIECBAopIAPNAtZtl4nLfCiV6Ka3FDuC/v1CrwYOnRopDnmDdYoQuDFxx9/HA899FB84hOfiMMPP7zb+lcSePHhhx/G1VdfHTNmzIiVK1d22fdee+0Vc+bMibfeeqvlAy/eeeedLBjk0EMPjU996lPd1qLc/VOTzWwQAn0UcL7qI5jbW0rA/mipclssAQIECBAgQIBAkws43zd5gS2vqQXs36Yur8URIECAAIGWF/i3f/u3+NznPpf9gxQ777xzLFiwIIYMGdLSLs5/+cov8CKfn9YECBAgQIAAAQIECBAgUEwBgRfFrJtZEyBAgAABAgQIECikgA80C1m2Xict8KJXoprcUO4L+/UKvEgIRxxxRNx0002xzTbbVGzSyIEXa9eujSVLlsR3vvOdLPBi9uzZMWHChG7X2tfAi3Xr1sV1110X5513Xo9+Kdzh9ttvj5deeqllAy8++OCDuPvuu7NabLLJJnHXXXfFsGHDunUrd/9U/OBqSKAfBZyv+hFX14UXsD8KX0ILIECAAAECBAgQIFAScL73MBAoroD9W9zamTkBAgQIECDQs8B//Md/ZGEXr7/+eunG7bffPn7961/Hn/zJn7Qsn/NfvtILvMjnpzUBAgQIECBAgAABAgQIFFNA4EUx62bWBAgQIECAAAECBAop4APNQpat10kLvOiVqCY3lPvCfj0DLxLEjBkz4oILLogNN9ywIpdGDrxIa/vGN75RWle1Ay+WL18eJ5xwQhaq0f4aOnRo9i/FbLDBBvHhhx/G8OHD47vf/W4899xzLRl48d5778Upp5wS999/f8aUPAReVLTdNCqIgPNVQQplmnURsD/qwm5QAgQIECBAgAABAv0i4HzfL6w6JVATAfu3JswGIUCAAAECBGoskL57MWrUqPjnf/7nDiOfccYZ8f3vf7/Gs2ms4Zz/8tVD4EU+P60JECBAgAABAgQIECBAoJgCAi+KWTezJkCAAAECBAgQIFBIAR9oFrJsvU66cwDBpEmTYubMmTFw4MBe27qhegJFCbxI4Qxz586Nvffeu6LFN3LgRee5VTvwYvHixR0CLAYNGpTttYkTJ8bGG2+8nmfn+1tlb3YOdRF4UdFW06hAAs5XBSqWqdZcwP6oObkBCRAgQIAAAQIECPSbgPN9v9HqmEC/C9i//U5sAAIECBAgQKDGAitXroz99tsvli1b1mHk448/PtJ3N7oILKjxDOs7nPNfPn+BF/n8tCZAgAABAgQIECBAgACBYgoIvChm3cyaAAECBAgQIECAQCEFfKBZyLL1OmmBF70SNdQNncMA0uQWLVoUo0ePrto8OwctdO746KOPjptuuim22mqrPo/ZTIEXfV1851CTE088MWbNmhUp+ML1/wQqCbzgR6DIAs5XRa6eufe3gP3R38L6J0CAAAECBAgQIFA7Aef72lkbiUC1BezfaovqjwABAgQIEKinwEcffRQHHXRQLFmypMM0DjvssLjvvvtiww03rOf0GmJs5798ZRB4kc9PawIECBAgQIAAAQIECBAopoDAi2LWzawJECBAgAABAgQIFFLAB5qFLFuvkxZ40StRQ93QCIEXCeR73/tenHvuuX3+l00EXkwsPU+XXXZZpP9a/V+H6bzBBF401K8ck6mBgPNVDZANUVgB+6OwpTNxAgQIECBAgAABAusJON97KAgUV8D+LW7tzJwAAQIECBDoKLBmzZo45JBD4rHHHuvwg1GjRsX8+fNjo402Qhax3ncY1q1bx6UPAgIv+oDlVgIECBAgQIAAAQIECBBoGgGBF01TSgshQIAAAQIECBAg0PgCvtDW+DWqZIYCLypRq1+begReDB06NLbccstYtmxZaeHpz+bOnRt77713nzAEXvy/wIsrrrgipk6d2ie/VrhZ4EUrVNka2ws4X3keCHQvYH94OggQIECAAAECBAg0j4DzffPU0kpaT8D+bb2aWzEBAgQIEGhGgRTaMGHChLjzzjs7LG/48OGxcOHCGDRoUDMuu6I1Of9VxFZqJPAin5/WBAgQIECAAAECBAgQIFBMAYEXxaybWRMgQIAAAQIECBAopIAPNAtZtl4nLfCiV6KGuqEegRfjx4+PU089NS688MJYvnx5yeOkk06K66+/PjbffPOyjQReCLzo7WEReNGbkJ83m4DzVbNV1HqqKWB/VFNTXwQIECBAgAABAgTqK+B8X19/oxPII2D/5tHTlgABAgQIEGgUgUsuuSSmTZvWYTq77rprLFq0KLbeeutGmWZDzMP5L18ZBF7k89OaAAECBAgQIECAAAECBIopIPCimHUzawIECBAgQIAAAQKFFPCBZiHL1uuk6xl4sXjx4hgzZkxpjrNnz87+RY10rV27Np555pmYM2dO9q9pPP/889mf77HHHrHffvvFMcccEyNHjowBAwast8YPP/wwa5P+ZY6nnnoqXnnllexf4/jLv/zLGDduXEycODGGDh0aXXzI3KvXe++9F0uWLIknn3wynn322Vi2bFm8++67pXb77rtv7LLLLpFCIg488MDYdttte+0z3fCTn/wkm1fbdcUVV8TUqVPXa1uvwIsf//jHceutt8ZFF13UYU4333xznHbaaWVb5g28SM9FqueDDz4YTzzxRCxdurTkn56N9K+vHHLIIXHwwQfHVltt1aN9ek7OP//8uOmmm8qqUeeadH5+J02aFDNnzoyBAwdm/aV5HnvssdkzUu7Vfg/01n9vfa5evTrbN4888kikvtqs2vZC2nuHHnpot/uop/7Tv37z1ltvxYIFC7K99o//+I/xwgsvxMqVK7NmbWPstttuWT3Snu0pGKWvVulLR6NHjy5Nsdz9092a/vCHP2TrmDt3blavtt836YtNI0aMyMb68pe/HOkLT139zumq3857tfPz8fbbb8d9990XDz/8cDZmCpNpc9t///2zZ+czn/lMbLDBBr2V2s8LLuB8VfACmn6/Ctgf/cqrcwIECBAgQIAAAQI1FXC+rym3wQhUVcD+rSqnzggQIECAAIE6Cbz22msxduzYeOONN7IZbL/99vH000/HkCFD6jSjxh3W+S9fbQRe5PPTmgABAgQIECBAgAABAgSKKSDwoph1M2sCBAgQIECAAAEChRTwgWYhy9brpBsx8OK3v/1tXHjhhfHQQw/1OP8jjjgiCxhI4RXpSi/hp4CL8847L3u5v7srvVT+9a9/PSZPnlwKJ+gN6vXXX4+rr746UvBD20v9vbVJ45x11lnZONtss02Pt5f7wn69Ai/S/P7v//2/WbhFekG/7UoBACmUZPfdd++NI/t5pYEXKegihYx85zvfiUcffbTXsVJQwRlnnJE9C93ZN2vgRbJKYSApoCOFOPR2pTCK6dOnx+c+97leg0vSHvvNb36T1SEFypR7pXp885vfjNNPPz0222yz9ZrVK/DinXfeyQJP0u+R9sE13a0rWV166aVZmE1vQRTdBV6kvm+88ca48sorex3zsMMOi+9+97tZiI6reQWcr5q3tlaWX8D+yG+oBwIECBAgQIAAAQKNIuB83yiVMA8CfRewf/tupgUBAgQIECDQmAK///3vs9CLFStWZN8t2WmnnRpzonWelfNfvgIIvMjnpzUBAgQIECBAgAABAgQIFFNA4EUx62bWBAgQIECAAAECBAop4APNQpat10k3WuBF+lc00kvx6QX4cq4vfelL2Qvr2267bdx1111x9tln9/oSeVu/F110Ufzt3/5tbLzxxt0OlV7wv/fee+OCCy6I5cuXlzOl9e4ZPXp0/PCHP4xhw4Z1274IgReDBw/OghQmTpwYb775ZmktX/3qV7PAgK6CDDovuJLAixRMkcJGZsyYUXbYSNu4yf66666LPffccz37Zgy8SGEsl1xySVx//fV9elZTOEuq4cknnxwDBgzosu3q1auzoIaLL764z3Vo6/Doo4/O5vanf/qnHcaoR+DFr3/96zj33HNj8eLFfbYqJzCnq8CLZJeCP26//fayx0y/N26++eb4/Oc/X3YbNxZLwPmqWPUy29oK2B+19TYaAQIECBAgQIAAgf4UcL7vT119E+hfAfu3f331ToAAAQIECNRW4D//8z/jrbfeis9+9rO1HbhAozn/5SuWwIt8floTIECAAAECBAgQIECAQDEFBF4Us25mTYAAAQIECBAgQKCQAj7QLGTZep10IwVepFCJ9PL5M888k807vYR/0EEHxYgRI7L//cILL8Tjjz++XqDFtGnTYp999olTTz21FEoxdOjQOOSQQyL9nykEYN68eaV+21BS/ynMIo3R3fXkk09mIQCdwy7SS+h77LFH7LbbbrHhhhvGmjVrYtmyZdkYXQVjTJo0KQsUGDhwYJdDFSXwIoUeTJ8+PaZOndphHekF/gkTJkQXH9x3uK+vgRcffPBBpHCBG264YT23VINUuz//8z+PVatWxZIlS7LnJ9W7/dVdYEBqc88998Qbb7yR3f7LX/4y/uEf/qHUNAV7/K//9b9K/zv93w899NDS/05jjRkzpvS/O9f4P/7jP2LOnDnx8ccfZ/f80z/9U8yePbt0f3o+O4cY7L///rHvvvtm9/TWf2eQnqzSs3rwwQdHCi1JPosWLYr0bLe/0n5IwQrHHXfcetYp+OXOO++MM844Yz3f1Pfw4cNjl112ydol11/96ldZPd599931+kr7NdU07Zu2q71VCiK5++674+WXX85+vN1228WJJ54YW2+9den+r3zlK7HzzjuX/ne5+6etQXf7OhmkkJRRo0bFRhttlD0b6XdOVwE8X/va1+Lb3/52t0EvnQMvUthHCtdp/wyU+wwffvjh8YMf/CAL9nE1n4DzVfPV1IqqJ2B/VM9STwQIECBAgAABAgTqLeB8X+8KGJ9A5QL2b+V2WhIgQIAAAQIEiijg/JevagIv8vlpTYAAAQIECBAgQIAAAQLFFBB4Ucy6mTUBAgQIECBAgACBQgr4QLOQZet10o0UeNF+sv/7f//vSAEY6WX39te//du/xbnnnhsPP/xw6Y/TS+opSOLtt9/OAi6uvPLKaHu5vO2mtWvXxs9//vM4++yzOwRSpL5mzJiRvYje+Ur9ffWrX40HHnig9KP0Yn+6/8ADD4wBAwas1yaFG6TQhClTpnR4ST6t47777suCObq6yn1hv/NL9KmvFF6QXtKv1tU5aGH8+PGR5pfCEtKVwglOO+20DjVILikQYdddd+1xGn0JvEghItdcc00WjtD+SmtNoQkpbGKDDTbo8LN33nknrr766iwgo33wxciRIyOFcrQPSeg80c5zS8EEKcSju6uvgRTl1rhtvL70353VYYcdFpdddlnsueeeHazSfkj9T548OZYuXVpaYrJN695hhx06LDsFPhx77LFZqEvbNW7cuCzwoXPfbT9PARzJ/JJLLukQfJFqkZ6VHXfcsUvazs94erbuuuuuSOEQ3V19sX311VezAI22YJ3UZ/odcv7552e/W9qe8/a/O5544om4+OKLO1iln6ffBen3VPvwjrZ2Xe3Vtp+lEJ9kd8ABB6z3eyT9jku//1IYT/srhbOkoA9X8wk4XzVfTa2oegL2R/Us9USAAAECBAgQIECg3gLO9/WugPEJVC5g/1ZupyUBAgQIECBAoIgCzn/5qibwIp+f1gQIECBAgAABAgQIECBQTAGBF8Wsm1kTIECAAAECBAgQKKSADzQLWbZeJ92IgRfTp0/PXsTvKlAiLehXv/pVfPnLX44333yzw/pS2MWPf/zj2H///btc97p167LghvSye9s1atSouOOOO7KgjM7Xz372szjyyCNLf5zCHObMmRO77757r66//vWvY+LEifHyyy+X7r3xxhtj0qRJXbYt94X9Rgi8SAt47LHH4qijjuoQKpHCQWbOnBmbbbZZtz59Cbx49tlnszGWL19e6i/VLgVabLPNNt2OkeqcwgJSEEH7tumZSiEDXYWbpM6KHHjx4osvZiEv7Z+3M888M77zne9kYQ7dXen+U045pUP4Q/JN4Q9tv/OTZ6pr8mu7UlBDCrP45Cc/2eNeSG0feeSRLCyjfQBJen7+6q/+qsu2/Rl4kQJpUgBHWmPblfZ+ClY54ogjSmvuamIpTCUZpHW3bzt37tzYe++912vSXeDFl770pZg1a1aPdm+99Vb2u+L+++8v9Zv+d6pDCvdxNZeA81Vz1dNqqitgf1TXU28ECBAgQIAAAQIE6ingfF9PfWMTyCdg/+bz05oAAQIECBAgUDQB5798FRN4kc9PawIECBAgQIAAAQIECBAopkDhAi+KyWzWBAgQIECAAAECBAh0JZBeZHYVX6DzS/7VXFFvL2gvXrw4xowZ02HI9NL5D3/4w9hqq626nUp6cf7ss8/u8OJ5uvl73/tenHvuuT2+tJ4CEE444YRYsmRJ1v92220XDz74YOy1114dxlu1alVcdNFF2QvmbVfnIICerNasWRNTp06Nq666qnTbZZddFum/Lj7czoI4UkBG23XFFVdk7TtfjRJ4sXr16mwt06ZNK00xBSukUI/jjz++2xqUG3iR/C6//PIshKLtKjdkId2ffj/dcsstcfrpp5fap2CD7sIJ0k1FDbzoKpDi0EMPzdb/Z3/2Z71u6c7P3sEHHxy33XZbtjfStWLFijjttNMyu7brnnvuia985Su99p1u6Gq/pmCak046qcv2/Rl40VUwyM0335ytr6t92XmCv/vd77LAnPnz55d+1F2QSld7tbdnsP14nQN3Ul1SOE9PYS9lFcRNDSfgC2P5SlLO3s03gtYECNRKwN8vayVtHAIECBAgQIBAfQT8/bc+7kYlUA0B+7caivogQIAAAQIECBRHwPkvX60EXl7BTnAAACAASURBVOTz05oAAQIECBAgQIAAAQIEiikg8KKYdTNrAgQIECBAgAABAk0h4IWkpijjei/5V3NVlQRepJf0Tz311F6n0TmcYPjw4XHXXXfFsGHDemzb1cv7ixYtitGjR3do9/HHH8fDDz8cv/71r+OFF16I9PL6TTfdFLvvvnuvc2u7oXOQQE8eRQu8SGvs6uX/kSNHxo9+9KPYddddu3QqN/CiczBJ6qwvIQvp/vfeey97lu69997SXNL4l1xySZfhBkUNvPjP//zPLIThkUceKa1z9uzZMWHChLKe1TfffDMLn5g3b152fwoueeyxx2LffffN/ncKrEjhCyks4vnnn48BAwZkoTRDhgwpq/90U7l1T/f2Z+BFCrC54IILSvMuJ2Cn8yI7B1F097unq8CL3n4nth/rN7/5TRx11FHx6quvZn9c7u+4sovixoYR8IWxfKUQeJHPT2sCjSTg75eNVA1zIUCAAAECBAhUX8Dff6tvqkcCtRKwf2slbRwCBAgQIECAQGMIOP/lq4PAi3x+WhMgQIAAAQIECBAgQIBAMQUEXhSzbmZNgAABAgQIECBAoCkEvJDUFGVsqMCL7bbbLh588MHYa6+9esVN4RNnnHFG6b70wv+sWbOyl/V7uj788MM4//zzs/CKtqurwIteJ1DGDc0eeJEI7r///ixsIYUitF3nnHNOzJgxIwYOHLieUrnBB7/4xS9i3LhxpfZjx46N5NmXkIXUuPNzkgIEUqjKFlts0evceguNWLx4cYwZM6bUT29hBuWGmrR1WG7/zz33XHzxi1+MFFyRrhQ6cuedd8aOO+5YxlMasWbNmrjssstiyZIlsffee2ehMQcffHAMHTq0rPbl3FRu3VNf/RV4kZ7Rs88+O26//fbSlG+88cZIdevL9fvf/z4LE1mwYEGpWdoHhx9+eIduugq86Mt4nccReNGXKhXrXl8Yy1cvgRf5/LQm0EgC/n7ZSNUwFwIECBAgQIBA9QX8/bf6pnokUCsB+7dW0sYhQIAAAQIEKhVIn62m74L8xV/8RaVdaNdOwPkv3+Mg8CKfn9YECBAgQIAAAQIECBAgUEwBgRfFrJtZEyBAgAABAgQIEGgKAS8kNUUZGyrwoi+hBp3DA1KIxfTp02OjjTbqsTACL3p/bjsHLYwfPz4Lmxg8ePB6jT/++OO45JJL4uqrry79LIWO3HzzzXHcccetd3+5wQdXXXVVXHzxxaX25da384CdwyB6Cg3oPLeiBF7cddddHaxPO+20uPbaa2PTTTftvdg1uqPcuqfp9Ffgxb/8y79kTumZSFdfAnbaM61atSouuuiimDlzZumPr7jiipg6dWoHza4CL5588sn4/Oc/X5Z6JQ5ldeymhhPwhbF8JRF4kc9PawKNJODvl41UDXMhQIAAAQIECFRfwN9/q2+qRwK1ErB/ayVtHAIECBAgQKASgfS56qhRo+L999+P+fPnx2c+85lKutGmnYDzX77HQeBFPj+tCRAgQIAAAQIECBAgQKCYAkUIvCimrFkTIECAAIGeBda1/7Ev5HtcCBBoFQEfaDZnpTu/iD5p0qTsRe6BAwf2+4L7EqzQeTKdAy+6euG8qwX0d+DFihUr4p/+6Z/ikUceiZ/+9KfxyiuvlKbRk2256+nqJfpFixbF6NGjq1avvtbl9ddfj4kTJ0Zq13aNHDkybr/99th55507zKuc4IOuAgWuueaaSKEXfb3Sv+QyYcKEWLBgQalpd15FDbzoPO/LLrss0n/1fAk8nY/ffffdLFzioYceigceeCCWL19eqkFP+7WSoIdy9k/n8JP0pac77rgjhg4d2tfHKm666aY444wzetzbndeRgmAee+yx2HfffcsarxKHsjp2U8MJOF/lKwm/fH5aE6ingP1bT31jEyBAgAABAgRqL+D8V3tzIxKoloD9Wy1J/RAgQIAAAQLVFli5cmXst99+sWzZsqzrLbfcMubNmxd77bVXtYdqqf6c//KVW+BFPj+tCRAgQIAAAQIECBAgQKCYAgIvilk3syZAgACB4gsIvCh+Da2AAIEKBHygWQFaAZo0UuDFiSeeGLNmzYr0YnhvVzkvuHfVRzUCL1Igw3vvvRf/8i//Em+//XYWcPHss89mX6Jo/1J/5/GbNfAirXPOnDlx+umnR/pCSdt1zjnnxIwZMzqEp5QTeNFVjWbPnp0FV/T16ktASBEDL1KwxOWXX57913ZNmzYtpkyZ0leqiu5PtUrGr732Wvz7v/97vPTSS9leWLp0aRZ40d1Vj8CLvga59ATS+fdPV3s7b2BF3vYVFVSjugg4X+Vj55fPT2sC9RSwf+upb2wCBAgQIECAQO0FnP9qb25EAtUSsH+rJakfAgQIECBAoJoCH330UfzVX/1VpH/wov110kknxY9//ONqDtVyfTn/5Su5wIt8floTIECAAAECBAgQIECAQDEFBF4Us25mTYAAAQLFFxB4UfwaWgEBAhUI+ECzArQCNGmkwIueAiE6U9Y68CIFW9x9990xd+7cePLJJyuqbDMHXqTgg69//evxf/7P/ynZpOCS22+/Pb70pS+V/qwRAi+6C88oYuBFNcNBynmoU8BGCnVJhj/72c/i+eefL6fZevc0W+DF+PHjI/1OGjx4cGmteQMr8ravqDAa1UXA+SofO798floTqKeA/VtPfWMTIECAAAECBGov4PxXe3MjEqiWgP1bLUn9ECBAgAABAtUSWL16dRx66KHx2GOPdehy7Nix8eijj8ZGG21UraFash/nv3xlF3iRz09rAgQIECBAgAABAgQIECimgMCLYtbNrAkQIECg+AICL4pfQysgQKACAR9oVoBWgCYCLyL7Fz9Gjx7dZbU++OCDuPnmm+PKK6+Md999t+yKDhs2LIYMGRLz588vtWnmwIu0yFdffTVOPPHEeOaZZ0prTq4pHGGHHXbI/qwRAi/Sl17Sv/TS+RJ40fPj/c4778TVV18dN9xwQ6xcubLsvTBy5MhYu3ZtLF26tNSm2QIv0nM/a9asSCEvbVfewIq87csukBvrLuB8la8E/PL5aU2gngL2bz31jU2AAAECBAgQqL2A81/tzY1IoFoC9m+1JPVDgAABAgQIVEMgffZ8zDHHxD333NOhuxEjRsSCBQti0003rcYwLd2H81++8gu8yOenNQECBAgQIECAAAECBAgUU0DgRTHrZtYECBAgUHwBgRfFr6EVECBQgYAPNCtAK0ATgRfdB16kF/wnT54ct99+e4+V3GOPPSIFXOy9996x1157xW677RZbb7113HHHHTFx4sRS22YPvEgLnTNnTpx++ukdAhGS4be//e3YeOONGyLworuAkyIGXqxZsyamTp0aV111Vek5mzZtWkyZMqWqv31SmMk555yz3r+Q03mQfffdN3bZZZdIXybac889Y9ddd40tttiirLq39VVJ0MNPfvKTDnutq0CNxYsXx5gxY0pTHj9+fKR2gwcP7rNV5/G62tuVrKP9RPK27/OiNKibgPNVPnp++fy0JlBPAfu3nvrGJkCAAAECBAjUXsD5r/bmRiRQLQH7t1qS+iFAgAABAgSqIXDKKafErbfe2qGrz372s9k/dLLllltWY4iW78P5L98jIPAin5/WBAgQIECAAAECBAgQIFBMAYEXxaybWRMgQIBA8QUEXhS/hlZAgEAFAj7QrACtAE0EXnQdeLF69eqYPn16FibQ/kphFinE4vOf/3zsvPPOsdVWW8UGG2zQZaXLeSm+rWE5L+ynezu/BJ/+rLsAh0ofvzzBAB988EF8/etfjxtuuKE0/KBBg2Lu3Lkxbty4soIPVq1aFRdddFHMnDmz1Mc111wT559/fp+XtHz58jjhhBNiyZIlWds0l8ceeyxSMEPnq4iBF2kNned92WWXRfqviy9R9NkvNUg1TfY/+MEPOrTfb7/94vjjj4/Pfe5zseOOO8bmm2/e7Zid59hVIEVb55UEPZSzf5577rn44he/GG+++WY21KhRo7JQmqFDh/bZJT2bF1xwQandWWedFVdffXVssskmpT+rZB3tJ5K3fZ8XpUHdBJyv8tHzy+enNYF6Cti/9dQ3NgECBAgQIECg9gLOf7U3NyKBagnYv9WS1A8BAgQIECCQV+C8886La6+9tkM3O+20Uzz11FOx7bbb5u1e+/8RcP7L9ygIvMjnpzUBAgQIECBAgAABAgQIFFNA4EUx62bWBAgQIFB8AYEXxa+hFRAgUIGADzQrQCtAE4EXXQdGvPjii3H00UfHyy+/XKri3/zN38S3v/3tLDShnKsVAy+SSzJL/6rKM888U2I64IAD4vbbb4+///u/j0svvbT0590FH5QTKFBODZ5++uksaGPlypXZ7XvttVfMmTMnPvWpT63XvKiBF7fddlucfPLJpfWcdtpp2Zd8Nt1003KIsntSyEl6vlP4w5577pn999d//dex4YYbxuOPPx5HHHFEyTA9/9/85jfja1/7Wmy88cZljdEIgRd9CT/paVEfffRRTJ48uUOoy7Rp02LKlCkdmuUNrMjbvqzCuKkhBJyv8pWBXz4/rQnUU8D+rae+sQkQIECAAAECtRdw/qu9uREJVEvA/q2WpH4IECBAgACBPALpuxrpc+r215AhQyJ9J2D77bfP07W2nQSc//I9EgIv8vlpTYAAAQIECBAgQIAAAQLFFBB4Ucy6mTUBAgQIFF9A4EXxa2gFBAhUIOADzQrQCtBE4EXXgRc33XRTnHHGGaUKtgU2fPKTnyyrquvWrYvLL788+6/tmjRpUqQgh4EDB67XR+dwjO6CIDq/BJ86WrRoUYwePbqseZVzUwo/GDNmTOnW8ePHR5rf4MGDy2keae3p/hNPPLHD/RdffHFssMEGceWVV5b+vLt1/uIXv8iCKtqusWPHZn2mL6z05epcx6OOOipuueWW2GKLLdbrpqiBF51DPUaNGhV33HFHFl5R7tXZKYU3JI90TZ06Na666qpSVyeddFJcf/31sfnmm5fV/R//+McsHCO5t13d1T39vJKgh3L2Two9Ofvss7PglbbrxhtvjLQv+3L9/ve/jwkTJsSCBQtKze6///44/PDDO3RTyTrad5C3fV/W5N76Cjhf5fPnl89PawL1FLB/66lvbAIECBAgQIBA7QWc/2pvbkQC1RKwf6slqR8CBAgQIEAgj8Duu+8e//iP/1jqYuutt44lS5bEsGHD8nSrbRcCzn/5HguBF/n8tCZAgAABAgQIECBAgACBYgoIvChm3cyaAAECBIovIPCi+DW0AgIEKhDwgWYFaAVoIvBi/cCINWvWrPeS//nnnx/Tp0+PjTbaqKyqvvfee3HqqafGvffeW7q/VQIv0oI/+OCDSGY/+MEPSusfNGhQFvbx9ttvl/6su+CD5cuXxwknnJB9QaXtmj17dhY0UO6VxvnqV78aDzzwQKlJet4vueSS6OILBlnAw6WXXlr2eJ2DQXqqb+q0nFCG9msrt/8333wzUgjFvHnzSs3vueee+MpXvlIWVarVOeecE7feemvp/rYAh65CIq655pqstuVer732Whx//PHxzDPP9Fr3dEMlQQ/l2qbAmQsuuKA0jxRSkZ7RbbfdttzlrFfH4cOHx1133bXeF6kqWUf7SeRtX/aC3Fh3AeerfCXgl89PawL1FLB/66lvbAIECBAgQIBA7QWc/2pvbkQC1RKwf6slqR8CBAgQIEAgj8D7778fBx98cDz33HORvnuwcOHCSJ/Vuqov4PyXz1TgRT4/rQkQIECAAAECBAgQIECgmAICL4pZN7MmQIAAgeILCLwofg2tgACBCgR8oFkBWgGaCLxYP/Bi1apVcdFFF0V6Ob7tOuuss+Lqq6+OTTbZpNeqrlu3Lm655ZY4/fTTO9zbSoEXaeEvv/xyFnSwbNmybs26C7xIoSOXX355FkLRdh1wwAFx++23xyc/+cmKarDddtvFfffdF/vss0+X7YsaeNGV1aGHHpo9g3/2Z3/Wq9Uvf/nLOO644yIFZ6Rr5MiRceedd8aOO+4YK1asiNNOOy3mzp1b6mfatGkxZcqUXvtNN6xevTouu+yySG3aX93VPd1TSdBDuYEXL774Yhx99NHZs9l23XzzzdkauwpB6bzI3/3ud3HiiSfG/PnzSz8699xzY8aMGbHxxht3uL2SdbTvIG/7sgrkpoYQcL7KVwZ++fy0JlBPAfu3nvrGJkCAAAECBAjUXsD5r/bmRiRQLQH7t1qS+iFAgAABAgTyCqR/zOGYY46Jiy++OEaPHp23O+27EXD+y/doCLzI56c1AQIECBAgQIAAAQIECBRTQOBFMetm1gQIECBQfAGBF8WvoRUQIFCBgA80K0ArQBOBF+sHXqSyXXXVVdmXJNqu9C+DpBCAXXfdtceqrl27NubMmRN/8zd/E++++26He9NL9ddee21suumm6/VR7gv7nV+CTx0tWrSoql/mWLx4cYwZM6Y0x/Hjx0ea3+DBg/v0RKfgj9QuBQR0d/UUfPDss8/GUUcdFcuXLy81T2EF119/ffzpn/5pt32mce+999644IILOrQ955xzsmCCgQMHdtm281648cYbI4WUdHd1duop0CT1UW6N28brS/9dBTmkkJa03s0226zbNaQAh7PPPjvuv//+0j0pnOLrX/96bLjhhvHRRx/F5MmT44Ybbij9vNwwjY8//jh73q+88spYuXJlhzmkEIz0X1chE52f8Z133jkL3Nh99927XUe5tmlOl1xySRZe03ZtvfXWMWvWrDj22GN7DL145513MosUutJ2DR06NKtrV1+myhtYkbd9nzarm+sq4HyVj59fPj+tCdRTwP6tp76xCRAgQIAAAQK1F3D+q725EQlUS8D+rZakfggQIECAAAECxRBw/stXJ4EX+fy0JkCAAAECBAgQIECAAIFiCgi8KGbdzJoAAQIEii8g8KL4NbQCAgQqEPCBZgVoBWgi8KLrwIjHH388jjjiiA4v6o8bNy4Lwthjjz3WezE+BV289NJL8d3vfjduu+22LivfU3BEuS/sFynwIiH84Q9/yMI/ujPpKfBizZo1cc0112ThC+2vESNGRAplOPDAA2ODDTbo8LPkc91118XMmTM71G7kyJHxox/9qMfAktQmhWS0XV/60peyIIRPfvKTXdazL4EUqYNya9w2WF/6TyEfad3nnXdeh7kef/zxWeDEjjvu2OGZTc/r0qVLswCHNE7blYIbZs+eHTvssEPpz374wx9GCmtpf6V+Uw3a39f289WrV8dTTz2VhW089NBDXdr1FA6yYsWKbLwUctF2pbFSbTbeeOMu++uL7auvvpqFsDzzzDOlvgYNGhQpICR5bLPNNh3GSFYpVCYF4LS3SjdNnz49azNgwID15pU3sCJv+wL8Pz+m+D8Czlf5HgV++fy0JlBPAfu3nvrGJkCAAAECBAjUXsD5r/bmRiRQLQH7t1qS+iFAgAABAgQIFEPA+S9fnQRe5PPTmgABAgQIECBAgAABAgSKKSDwoph1M2sCBAgQKL6AwIvi19AKCBCoQMAHmhWgFaBJ58CL/phyd0EPfXmhv/O8+vKCe/u2H374YZx//vlx0003lf44vcyeXvRvf/UU1LDvvvvGfvvtF4MHD86a/Pa3v81e8H/llVc69PHXf/3XsXz58nj55ZezPz/44IPjjjvuWO+F+vSzctdTtMCLtLbf/OY3cdxxx5Uc2iP1FHiR7vvggw+ywIsbbrhhvUdz2LBhcdBBB8Wf//mfx6pVq2LJkiVZIMHKlSs73Dt06ND48Y9/HPvvv3+Pj/cDDzwQKeSi/bX11lvH8OHD4xOf+ESMGTMmvvGNb8RGG22U3dLX57fcGreN39f+e7JKa0/zT8EO6RmaN29ePP/882U5/e53v8sCIubPn9/h/tTXPvvsE2k/pP97CihZtmxZFiSRnvu2K/3sgAMOyAI23nzzzeyPU6DFtddeG5tuuul6NUm1vOiii7LQkvZXqneqZbpS+EX6vdJ29dX2ySefjJNPPrnDPFNfaa7pd8GoUaOyOr/xxhuRwm867+10bwrISKEem222WZfPVd7Airzte3zY/bChBJyv8pWDXz4/rQnUU8D+rae+sQkQIECAAAECtRdw/qu9uREJVEvA/q2WpH4IECBAgAABAsUQcP7LVyeBF/n8tCZAgAABAgQIECBAgACBYgoIvChm3cyaAAECBIovIPCi+DW0AgIEKhDwgWYFaAVoIvAioqvAi1S69JL7qaeemgUb9OVKIQkpyOHII4/MXux/+OGHs+a77bZb3H333bHLLrus1125L+wXMfBi3bp1ccstt8Tpp5++3rp7C7xIDVKQw/Tp07OAhM5hFr3VZcSIEXHddddloQy9Xa+//npMnDix23qn0IdZs2ZloQjp6msgRbk1bptnX/tvs5o2bVqk//pypSCJ73//+5FCWrr48kX88pe/zOrXVfBDT+OkkIorr7wydt999zjhhBPiueeey27vKfwl/fz+++/PQja6q/eNN94YkyZNKg3dV9vU8Omnn45zzz03C+Loy5Xq/7WvfS0L5egu7CL1lzewIm/7vqzJvfUVcL7K588vn5/WBOopYP/WU9/YBAgQIECAAIHaCzj/1d7ciASqJWD/VktSPwQIECBAgACBYgg4/+Wrk8CLfH5aEyBAgAABAgQIECBAgEAxBQReFLNuZk2AAAECxRcQeFH8GloBAQIVCPhAswK0AjQReNF94EUq37//+7/HN7/5zbjtttt6rWZ6Ef7kk0+OyZMnxw477BCrVq3KXoqfOXNmqe3s2bNjwoQJ6/VV7gv7RQy8SIt97733soCCn/70px3WXk7gRWqwdu3aeOKJJ7IgkYULF/ZaixQ6kuxTSMMWW2zR6/3phhTM8cgjj8SZZ54Zy5cvX6/N2LFjI9VpyJAh2c/6GkhRbo3bBu5r/23t2qwuvvjissIcTjrppLj88suzZ7an64UXXoipU6fGQw891Ktn8j///POzmm+zzTaxYsWKLPxl7ty5Wdu0V37+85/H6NGju+zrww8/jBkzZsTf/u3fdvnzKVOmRPrdteGGG2Y/76ttW6fvvPNOfO9734sUoPHuu+/2uq7DDjsskmsKUOkqGKR9B3kDK/K273UxbmgYAeerfKXgl89PawL1FLB/66lvbAIECBAgQIBA7QWc/2pvbkQC1RKwf6slqR8CBAgQIECAQDEEnP/y1UngRT4/rQkQIECAAAECBAgQIECgmAICL4pZN7MmQIAAgeILCLwofg2tgACBCgR8oFkBWgGaCLzoOfAilTAFCLz00ktx7733ZiEHS5cuLb0cv8cee8Tw4cNj/PjxceCBB8a2227boeo/+9nP4sgjjyz9WQoXuP7662PzzTfvcF+5L+wXNfAiLfbZZ5+No446qkOYRLmBF21Yq1evjueffz4LpuhcixRCsOeee8YhhxwS++2333rG5W7H119/PX74wx/GvHnz4umnny4123nnnbPAht133z37s74GUpRb47YB+9p/5/Ulq2eeeSYefvjhWLRoUaTAipUrV2ZhE/vss0/sv//+ccQRR8RnPvOZ2GCDDcri6a7P1Lgn/xQmkoJfUhhM25WCI1LQxoABA7ocO+27FG5y6623xlNPPRWvvPJK6b4TTzwxZs2ala0lXX217Tzg22+/nQWqPProo7Fs2bLsGUvX0KFDs/19wAEHZHt82LBhZVvlDazI276sgrqpIQScr/KVgV8+P60J1FPA/q2nvrEJECBAgAABArUXcP6rvbkRCVRLwP6tlqR+CBAgQIAAAQLFEHD+y1cngRf5/LQmQIAAAQIECBAgQIAAgWIKCLwoZt3MmgABAgSKLyDwovg1tAICBCoQ8IFmBWiaECBAgAABAgR6EHC+yvd48MvnpzWBegrYv/XUNzYBAgQIECBAoPYCzn+1NzcigWoJ2L/VktQPAQIECBAg0JXARx99FF/84hcj/WMt6R9ZcNVfwPkvXw0EXuTz05oAAQIECBAgQIAAAQIEiikg8KKYdTNrAgQIECi+gMCL4tfQCggQqEDAB5oVoGlCgAABAgQIEOhBwPkq3+PBL5+f1gTqKWD/1lPf2AQIECBAgACB2gs4/9Xe3IgEqiVg/1ZLUj8ECBAgQIBAZ4E1a9bEYYcdFo888kgMHDgwHnzwwTjooINA1VnA+S9fAQRe5PPTmgABAgQIECBAgAABAgSKKSDwoph1M2sCBAgQKL6AwIvi19AKCBCoQMAHmhWgaUKAAAECBAgQ6EHA+Srf48Evn5/WBOopYP/WU9/YBAgQIECAAIHaCzj/1d7ciASqJWD/VktSPwQIECBAgEBngZNPPjluu+22Dn/8+OOPx4EHHgirjgLOf/nwBV7k89OaAAECBAgQIECAAAECBIopIPCimHUzawIECBAovoDAi+LX0AoIEKhAwAeaFaBpQoAAAQIECBDoQcD5Kt/jwS+fn9YE6ilg/9ZT39gECBAgQIAAgdoLOP/V3tyIBKolYP9WS1I/BAgQIECAQHuBCy+8MP7u7/6uA8rw4cNj4cKFMWjQIFh1FHD+y4cv8CKfn9YECBAgQIAAAQIECBAgUEwBgRfFrJtZEyBAgEDxBQReFL+GVkCAQAUCPtCsAE0TAgQIECBAgEAPAs5X+R4Pfvn8tCZQTwH7t576xiZAgAABAgQI1F7A+a/25kYkUC0B+7dakvohQIAAAQIE2gSuueaamDx5cgeQT3/607FkyZIYPHgwqDoLOP/lK4DAi3x+WhMgQIAAAQIECBAgQIBAMQUEXhSzbmZNgAABAsUXEHhR/BpaAQECFQj4QLMCNE0IECBAgAABAj0IOF/lezz45fPTmkA9BezfeuobmwABAgQIECBQewHnv9qbG5FAtQTs32pJ6ocAAQIECBBIArNnz44TTzyxA8b2228fTz/9dAwZMgRSAwg4/+UrgsCLfH5a8whtLgAAIABJREFUEyBAgAABAgQIECBAgEAxBQReFLNuZk2AAAECxRcQeFH8GloBAQIVCPhAswI0TQgQIECAAAECPQg4X+V7PPjl89OaQD0F7N966hubAAECBAgQIFB7Aee/2psbkUC1BOzfaknqhwABAgQIEHjkkUfisMMOizVr1pQwBg8eHL/61a9ip512AtQgAs5/+Qoh8CKfn9YECBAgQIAAAQIECBAgUEwBgRfFrJtZEyBAgEDxBQReFL+GVkCAQAUCPtCsAE0TAgQIECBAgEAPAs5X+R4Pfvn8tCZQTwH7t576xiZAgAABAgQI1F7A+a/25kYkUC0B+7dakvohQIAAAQKtLZBCLfbff//46KOPShCDBg2KhQsXxvDhw1sbp8FW7/yXryACL/L5aU2AAAECBAgQIECAAAECxRQQeFHMupk1AQIECBRfQOBF8WtoBQQIVCDgA80K0DQhQIAAAQIECPQg4HyV7/Hgl89PawL1FLB/66lvbAIECBAgQIBA7QWc/2pvbkQC1RKwf6slqR8CBAgQINC6Aq+88krsu+++8f7775cQNtlkk3j88cdj1KhRrQvToCt3/stXGIEX+fy0JkCAAAECBAgQIECAAIFiCgi8KGbdzJoAAQIEii8g8KL4NbQCAgQqEPCBZgVomhAgQIAAAQIEehBwvsr3ePDL56c1gXoK2L/11Dc2AQIECBAgQKD2As5/tTc3IoFqCdi/1ZLUDwECBAgQaF2BN954I77whS/ESy+9lCEMGDAgHn744Rg3blzrojTwyp3/8hVH4EU+P60JECBAgAABAgQIECBAoJgCAi+KWTezJkCAAIHiCwi8KH4NrYAAgQoEfKBZAZomBAgQIECAAIEeBJyv8j0e/PL5aU2gngL2bz31jU2AAAECBAgQqL2A81/tzY1IoFoC9m+1JPVDgAABAgRaW+C///u/4/DDD48nn3wy7r777jjyyCNbG6SBV+/8l684Ai/y+WlNgAABAgQIECBAgAABAsUUEHhRzLqZNQECBAgUX0DgRfFraAUECFQg4APNCtA0IUCAAAECBAj0IOB8le/x4JfPT2sC9RSwf+upb2wCBAgQIECAQO0FnP9qb25EAtUSsH+rJakfAgQIECBAIAksWLAgxo4dC6OBBZz/8hVH4EU+P60JECBAgAABAgQIECBAoJgCAi+KWTezJkCAAIHiCwi8KH4NrYAAgQoEfKBZAZomBAgQIECAAIEeBJyv8j0e/PL5aU2gngL2bz31jU2AAAECBAgQqL2A81/tzY1IoFoC9m+1JPVDgAABAgQIECiGgPNfvjoJvMjnpzUBAgQIECBAgAABAgQIFFNA4EUx62bWBAgQIFB8AYEXxa+hFRAgUIGADzQrQNOEAAECBAgQINCDgPNVvseDXz4/rQnUU8D+rad+/cd+5ZVX4thjj41ly5b1eTJbb711DB8+PHbdddc45JBDYtSoUbHVVlv1uZ9maPDhhx/G+eefHzfddFNpOYsWLYrRo0c3/PLWrl0br776avYveqb/0jPx/PPPl+Y9bNiw+NSnPhV77713VuMRI0Y0XZ2LXL+Gf8BMkACBhhRw/mvIspgUgbIE7N+ymNxEgAABAgQIEGgaAee/fKUUeJHPT2sCBAgQIECAAAECBAgQKKaAwIti1s2sCRAgQKD4AgIvil9DKyBAoAIBH2hWgKYJAQIECBAgQKAHAeerfI8Hv3x+WhOop4D9W0/9+o+dJ/Ci8+wHDRoUZ511VkyePDm22Wab+i+uhjMoYmDCxx9/HA899FB85zvfiaVLl5atlep81FFHxYUXXhi77LJLdPGl8bL7apQbi1C/tnp94hOfiMMPP7xR6MyDAIGCCjj/FbRwpk0gYr2z17p1Hb4uwYgAAQIECBAgQKDJBPz9LV9BBV7k89OaAAECBAgQIECAAAECBIopIPCimHUzawIECBAovoDAi+LX0AoIEKhAwAeaFaBpQoAAAQIECBDoQcD5Kt/jwS+fn9YE6ilg/9ZTv/5jVzPwom01I0eOjFmzZsVee+1V/wXWaAZFCExoT/Hb3/42C6xIgReVXin4IvVxwQUXxGabbVZpNw3RrpHrt3bt2liyZEkWTJLqNXv27JgwYUJDuJkEAQLFFXD+K27tzJyA/esZIECAAAECBAi0loDzX756C7zI56c1AQIECBAgQIAAAQIECBRTQOBFMetm1gQIECBQfAGBF8WvoRUQIFCBgA80K0DThAABAgQIECDQg4DzVb7Hg18+P60J1FPA/q2nfv3H7o/Ai7SqFHrxox/9KHbdddf6L7IGM2jkwITOy3/uuefi7LPPjmeeeaYqMmeeeWYWxpACMIp6NXL9ZsyYEd/4xjdKtAIvivqUmTeBxhJw/musepgNgb4I2L990XIvAQIECBAgQKD4As5/+Woo8CKfn9YECBAgQIAAAQIECBAgUEwBgRfFrJtZEyBAgEDxBQReFL+GVkCAQAUCPtCsAE0TAgQIECBAgEAPAs5X+R4Pfvn8tCZQTwH7t5769R+7q8CLRYsWxejRo3uc3Lp16+IPf/hDvPvuu/HLX/4yZs2aFUuXLu3QZtKkSTFz5swYOHBg/RfazzNo5MCE9kt/6623ItXl/vvv7yCy2267xamnnhrjxo2LIUOGxOabbx5tvxtWrVoVb7/9dlbfv//7v4+HHnpoPc1vfetbcdFFF8WAAQP6Wbp/um/k+iXbSy+9tLRwgRf98wzolUCrCTj/tVrFrbeZBOzfZqqmtRAgQIAAgf4RWLFiRWyxxRb907leay7g/JePXOBFPj+tCRAgQIAAAQIECBAgQKCYAgIvilk3syZAgACB4gsIvCh+Da2AAIEKBHygWQGaJgQIECBAgACBHgScr/I9Hvzy+WlNoJ4C9m899es/dqWBF51nvnLlyvjGN74R3//+90s/GjRoUNx7771x0EEH1X+h/TyDRg5MaFt6Cim57rrr4rzzzuugcdlll8WFF14Ym222Wa9KqY8lS5bE2WefHcuWLSvdv91228WcOXPi85//fK99uKFvAgIv+ublbgIEyhNw/ivPyV0EGlHA/m3EqpgTAQIECBBoHIEbb7wx0v9fz/z58+Mzn/lM40zMTCoWcP6rmC5rKPAin5/WBAgQIECAAAECBAgQIFBMAYEXxaybWRMgQIBA8QUEXhS/hlZAgEAFAj7QrABNEwIECBAgQIBADwLOV/keD375/LQmUE8B+7ee+vUfu1qBF2klr7/+ekycODEWL15cWtiUKVMivbC/4YYb1n+x/TiDIgRevPnmm3HSSSfFvHnzShIXX3xxXH755fH/s/cm0FYU5/p3LUQGuQERBdEYIdEAGhQEBQEZBBkcAEVkFAREEWXSqCiCYgARgxdUBCWKopFZZYYLyGSQQSYJwhVjcECcIoKRIH8l33rqpvfXu3Z1d/W0z+69n1qLFXNOVXXVr6r6VPX7vk8VL17cF51t27bJsd6zZ0+q3MCBA8W4ceNEyZIlfdXFzO4EKHjBGUICJBAHAe7/4qDKOkkgOwS4frPDmU8hARIgARIggSQSmDFjhujWrZuAYOmpp54qvwHVqVMniV1hm20EuP8LNx0oeBGOH0uTAAmQAAmQAAmQAAmQAAmQAAkkkwAFL5I5bmw1CZAACZBA8glQ8CL5Y8gekAAJBCBAg2YAaCxCAiRAAiRAAiRAAi4EuL8KNz00DmPhKmRpEiCBIiMAh2imwiEQpeAF5s7o0aPF8OHDUwCvueYa8corr4jy5cvnNdQkCF5s3LhRtGzZUnz//fdyLOrVqycQCFG1alXfY4Oxfuqpp8TgwYNTZS+++GIxa9YsUa1aNd/1sYAzAQpecHaQAAnEQYDn3ziosk4SyA4Brt/scOZTSIAESIAESCBpBBYuXCjatm2b1uzTTjtNHDhwQJQqVSpp3WF7bQS4/ws3HSh4EY4fS5MACZAACZAACZAACZAACZAACSSTAAUvkjlubDUJkAAJkEDyCVDwIvljyB6QAAkEIECDZgBoLJIYAv/4xz/kzSPLly+XbWbQTGKGjg0lgSIl8MMPPwg4c73xxhti06ZN4uOPP5btQcDdeeedJ9q3by9vtC5RokSRtjNXHq4Gt/JdKwT3V+FmJwUvwvFjaRLIJQIUvMil0Yi/LVEKXqC1CxYsEO3atUs1HLdIzpw5U+7H8jklQfDiz3/+s+jevXtqGG6++WYxadIk8Ytf/CLQ0OzevVt07NhR7NmzJ1V+7dq1onHjxoHqYyE9AQpecGaQAAnEQYDn3ziosk4SyA4Brl8hVBtSlOSdvpH+5S9/EY0aNUo96vbbbxf//d//LUqXLp32eF3b3n77bdGwYcMomxlrXeqZrmbNmmL27NmievXqvp+7detWcd1114mDBw+mlZ0/f35GULZJ5Z9//rm0H65ZsyaVPWhdJs9LUh71vPfoo4+miVEmqS9sa+4RyJX5deTIEQExT7wDtmzZIvbt25eyBULYAe/wunXriiZNmogGDRrkvfiqfaaASatWrcTx48dTPy5evLhYvHixKFOmjNHfsNybeWyRRYD7v3BzgYIX4fixNAmQAAmQAAmQAAmQAAmQAAmQQDIJUPAimePGVpMACZAACSSfAAUvkj+G7AEJkEAAAjRoBoDGIokhQMGLxAwVG0oCOUNg27ZtYuDAgQKOx05pzJgx4oEHHiiyNu/fv1/eoN2vX7+ccLKj4EXmVOD+KtzyoOBFOH4sTQK5RICCF7k0GvG3JWrBCzUQzK+oFubfl19+KYMX1q9fL3bt2iV27Nghvv/+ewkD4gy1atUSCLq6+uqrxRVXXCHKli3rGxTE0tBWBEdhL4mAiTD1ewle4Hno09y5c8U777wjwB2pdu3asg/XX3+9uPzyy0XJkiV998W0gBqgcuutt4qJEyeKU045xbSKtHyHDx8WqONvf/ubOOOMM+Tv7r77bhlgYZoQrIJxXrJkSdo4nHvuuTJQpVmzZlK4Dv/fba+h8kcb0N8KFSoI7MOfeuop8frrr8tAGIv5TTfdJOrVqycQAOI1fvb+qN8s7MGOmL979+4Vr732mli5cmVqXkGED+PbpUsXOd5qYKS9fl1b3Hh6BbIdOnRItgWMd+7cKbZv3y6rs4KB6tevL1q2bClZuLXLdEyZjwRIIBkEeP5NxjixlSSgI8D1S8GLuFeG7owYVFTiueeek9/D1YTv9BB2O+mkk3x1B2e4Nm3apM6HYcQ4fD3YJfPXX38t9//XXHNNkQo95oogQVRcWU9uESjK+XXixAn5XQjfLyB4b30f8iKE70c9e/YU99xzj6hSpYpX9kT/HuIfTZs2FUePHk31o1ixYlKsqEOHDvL7l4loU6Ih5Hnjuf8LN8AUvAjHj6VJgARIgARIgARIgARIgARIgASSSYCCF8kcN7aaBEiABEgg+QQoeJH8MWQPSIAEAhCgQTMANBZJDAEKXiRmqNhQEsgJAghgw03VbmIXaChuFu/UqVPW24x32osvvijGjh0rLr300lTgXdYbojyQgheZI8D9VbhZScGLcPxYmgRyiQAFL3JpNOJvS9SCFytWrJDB81ayCw+49Qbz7r333hOPP/64FAkzTQjaf+ihh8Rtt90mb6z0ShATeP755+VtzBA/8Eqm9TsJJkBEYM6cOWLkyJEpkQunZ2KvOGHCBCmMEMff1VmzZonOnTunHo+2gXXVqlW9MET+ewiAYBwQsOI1DghSQbsh7HDmmWdq26ITvHj11VfFunXrpAiH0zOswL0oBC9++uknued/+umnXQNwIH7x8MMPi44dO0qxDTVFJXjx7bffivHjx4spU6YI/LdXQrtGjBghg2HiFF7xagd/TwIkkB0CPP9mhzOfQgJxEOD6peBFHPPKXqclbAexPisFEZN229e2bt1avPLKK+L000/31R1VQOPGG28Uf/rTn0S5cuV81RNFZpxpEEyOM2ypUqUEzlvYUxdVKkpBgqLqM5+bPQJFNb9g/8P5efr06YE7i+86+J4Awc58POvu3r1bill89913aYymTZsmbrnlFvkzCl4Enj45U5D7v3BDQcGLcPxYmgRIgARIgARIgARIgARIgARIIJkEKHiRzHFjq0mABEiABJJPgIIXyR9D9oAESCAAARo0A0BjkcQQoOBFYoaKDSWBnCCAYEUEsakJNxVbt31/+umnUnQCP8tmwm3XEOOwbgw3DfjMRhspeJFJmfurbMw8PiOpBLg+kjpybDcJeBOIUvACohXYm+H2TCsNGTJEigCUKFHCsTEQCkBQ/oMPPmh8U6daGcQDIDRQqVIlx+fgFtD7779fTJ482RuMkgO39U6aNEmce+652rK6YK5ly5ZJwQUEh5kmBGLgORBqi1r0AoIiCAjbt29fqjkYG4yXTnjBtM1+8yEY4/bbb/cUrFPrhUAH2NSpUyfjkTrBiz59+oh7773XUeyiRYsWMmimcuXKIqzgBQRN8M/P3MJ8xz9VqCUKwYsDBw6IO++8U0DQw2/q27evXLOYi0wkQAL5S4D7+/wdW/Ys/wlw/VLwIu5ZjnPd6NGjxfDhw1OPuvnmm+VeHGJ0pgmic127dhUbNmzIKII9+MKFC7V7e6f6jx07Js8uzz77bCrLH/7wBzFs2LDIz05efTx06JDo1atXar998cUXU/DCCxp/n2gC2Ra8wHto+fLlYvDgwa7ioXY74JEjR1K2OB3sAQMGyHebn/dYrg/aRx99JEVTv/rqq7SmQkx10KBBqZ9R8CLXR9K7fdz/eTNyy0HBi3D8WJoESIAESIAESIAESIAESIAESCCZBCh4kcxxY6tJgARIgASST4CCF8kfQ/aABEggAAEaNANAY5HEEKDgRWKGig0lgSInoAsGQzDiU089JX79618XefvUAFIKXhT5kLg2gPur3B4ftq5oCXB9FC1/Pp0E4iQQpeAFguwRCLV69WrZZAQRvPHGG6J58+aOXUAQw4wZM0S/fv0yxC5q164tEDhUvXp1Wf748eNi8+bNMmDq22+/zagTwhL33XefOOmkkzJ+B1GN8ePHi6FDh6b9DgIWEFLAc1AOz0D9CAaAQIY9QQgAgh6qQAHy6PalDRo0SAvugoAAWNSqVUtWu2PHDrFq1aqMvqAtYFKjRo1Ihx43EN91113ipZdeStWLMerfv78MhEDQWdxpz549MjBs06ZNaY9COxo2bCjADOIon3zyiWSD+WlPGCvcBH3++een/Vzlj75A/M4qj3IQuDjllFPEli1bZN2PPPKIgCAL/saFEbzAjakQWsHNzlbCvLr66qulQArm0cqVKzP6jLw6wRHMwXnz5kkGSBBNWbJkSapuCOr97ne/S/1//DfOQFbCOGMd2AMB8TvcNo1AGGs9oV1vv/22WLt2bcawI3AQayWbQihxzz3WTwIkkE6A+3vOCBJILgGuX73gxauvviq6desW28CaBgur9i00CHsu7HWTlFasWCFatmyZajL26a+99pqjAKCub2odEPWbNWtWKitEDyGEZ5o+//xzOcZr1qxJFfmf//kfcdVVV5lWEVm+XLRjZluQIDKYrCgRBLI5v9y+E9WsWVNA3LJ9+/binHPOEcWKFUvjh/P03r17BQQf5s6dm/FdB98/xo0bp/2uk4iBsDUS70QIfkDw355wln/sscfSfmb6NyxpDAqpvdz/hRttCl6E48fSJEACJEACJEACJEACJEACJEACySRAwYtkjhtbTQIkQAIkkHwCFLxI/hiyByRAAgEI0KAZABqLJIZALjqKJQYeG0oCBUZA50BcVE6uOvQUvEjWhOT+KlnjxdZmlwDXR3Z582kkkE0CUQleQIACTvVTp05NNd9NIMLKpHs+Aqtw6+Yll1ySEbyAcgjoh+gBbvK1C19A1ABCEVWrVs1ACHEJBETglmEkCCxAAAPiAaVLl87If/DgQTFq1Kg00QA3AQ+dYIJVKYQuHnroIXHbbbdlBFV8/fXXMtjij3/8Y1obcJvyww8/rBXvCDM/3nrrLdln9M+e0Ldrr71WBpAhmK18+fJhHqMti74ioA0iKFZyE9wA0xdeeEFysI8zbnXG/ChZsmSqHif+qB95wd6eH7efQswBY4MURvDC3lmnsT5x4oQU2kDbEWhi7//zzz8vOnfu7Mgb4hMjRoxI/d4rmHPx4sWiS5cuqcAeiG48/fTTok2bNhkCFggk+vDDD8X999+fNi4QW5kzZ4648MILI58HrJAESCA3CHB/nxvjwFaQQBACXL9FI3hhOlb5IniBPSL2qFu3bk2dn5YuXWos3IF9JvbhONcgQdRv5MiRcm+/c+dO+TOcDSAoqDuP6XijLdddd13qLBNEhMN0HL3y5aIdM5uCBF58+Pv8I5DN+QVRxp49e6a+34AmzvY4F99xxx1GYhV4B0HM9M4770y9c6xRgRjGwIEDpfhlklPXrl3lNzB7gpjs5MmTk9wttt2BAPd/4aYGBS/C8WNpEiABEiABEiABEiABEiABEiCBZBJI9tevZDJnq0mABEiABEgABCh4wXlAAiRQkARo0Ixu2HHL6zvvvCP/DRgwwNixKroWsCaVQC46inGUSIAEcpOA+r7A7U6zZ89O3Vpc1K2m4EVRj4C/53N/5Y8XcxcWAa6Pwhpv9rawCIQRvPjnP/8pIGKwYMECKUywa9euFDyIT0ybNk0gcN4pIQABAU4QAbBSs2bNpJjF2Wef7ToQKLts2TKBW4K///77VF4n8TM85+67707lg9jFkCFDXAMcIKyBPHYRD/z/sWPHihIlSqS1z0lwAWIDL7/8smjSpIljf/Cc++67L01co3Xr1pLD6aefHumExDcQsICIgp2b+pDatWsLtKFp06aiTp06UhgibDAI5sitt96aehQCVp599lmBIA31VlYrk+5m18qVK4s333xTXHbZZam6nPijnxBigbiFW4pC8AJjjcAScHNideDAARlwM3/+/FRzWrRoIaZPny7QL13yI3iB22zRX4yxlebNmyduuOEG1/5/8cUXcmwglmGlJ598Us5/JhIggfwkwP19fo4re1UYBLh+KXiRjZmOswL2rTiTWGnKlClSpMIkHT58WO4v586dK7PfeOONUuTv97//fepnfgUrsGdGELyV/ApmmLTbNE8u2jGzKUhgyon58odAtubXvn37xM033yw2bdqUgmdy1nYivWfPHtGrV6+0+vCdaubMmeKiiy5K9AAdOXJEtGrVSmzcuFH2o0OHDtI+6vR9JdGdZeMzvjPhexmTOQEKXpizYk4SIAESIAESIAESIAESIAESIIH8IUDBi/wZS/aEBEiABEggWQQoeJGs8WJrSYAEIiJAh7bwIOEEsGjRIoFbPHDLZlE6RoXvTX7VkIuOYvlFmL0hgfwhkOvvCwpeJGuucX+VrPFia7NLgOsju7z5NBLIJgGd4EXY519//fUy4B5BCW5JDYJCXpPgfKtOXRAWxCV69OiR9thjx45JUQ2IK1jp7bffNrqdePPmzaJ9+/apW4QhAIFAj7POOivtGU6CCwgQ69atm6dYhPqcOIXcIHqBPkAA5NtvvzUa7mrVqonmzZuLq6++WiAwrXz58kblrEyHDh0Sffr0EW+88UaqXBgxCtwUjduhTzrpJFmfjj+CWObMmSMuvPBCz7ZGIXhhOtYIuOnSpUvaLbNu896P4AU4IzjIEq7ATdqzZs0SGD+v9Prrr8sAGSuhnkmTJsmbdJlIgATyjwD39/k3puxR4RDg+qXgRbZmuyoa6CT+p2vPe++9J0UuELyOhD3tgw8+KMaMGSOwl7eSk2ChWqdO2M2PAEfUzHLRLpEtQYKoWbK+ZBDIxvz68ccfxbBhwwQESq2E8yi+8+C7TFARTrxn8D6yi37iG9Ho0aNFyZIlkzEADq3Et4zrrrtOfhvBdwAvsc9Ed7bAG8/9X7gJQMGLcPxYmgRIgARIgARIgARIgARIgARIIJkEKHiRzHFjq0mABEiABJJPgIIXyR9D9oAESCAAARo0A0D7T5FPPvlEOkbgZtGPP/44VREFL4IzjbpkLjqKRd1H1kcCJBANgVx/X1DwIppxzlYt3F9lizSfk0QCXB9JHDW2mQTMCEQteIHghPvvv98oSB7BBgiy3717t9i+fbt0zMdZXRWTcOuJKgbw6KOPpgVQoaxOzMA0sOrrr78WvXv3FhDNqF27tjjvvPPETTfdJE499dS0Zume0aJFC4FbiCtXruw5GHhO165dxcqVK1N5TUU5PCt3yLB//34BXrh12R74YVLftddeK298btasmVGAyF/+8hfRpk2b1HP8CDGgPatWrRIQUrHaec0118jbpi3hDR1/P4INYQUv0DbMXRMhkJ9//lmMGzdOBvxZye2blB/BC/V8dP7558vxNbm5du/eveK2224TZcuWFbVq1RLVq1cXHTt2NBpfkznDPCRAArlFgPv73BoPtoYE/BDg+qXghZ/5EibvunXrRJMmTVJV4Hzz2muviTPOOMOzWjU43jp/rVixQrRs2TJVHntdnCG9Atm/+eYbKey2bNkyWRZB8EuXLjUSMfRsbIAMuWiXyIYgQQBULJInBLIxv1QhUKAzFcp0wxxWIDMJQ4g+li5dOglNZRsDEuD+LyC4/xSj4EU4fixNAiRAAiRAAiRAAiRAAiRAAiSQTAIUvEjmuLHVJEACJEACySdAwYvkjyF7QAIkEIAADZr+oJ04cUK8//774sknn3QM5DARvEA9CAhZsGCBWL16tbyN0xLNwG2ZuD0Uzl+tWrWSt2cWK1bMX0P/k/vf//63+Oyzz8SiRYuk85b9OQiwQWAIblXFcxCIYJpUZxR78AxueN20aZOYPXu2gEPJxo0bZbXoB57Zrl07+Uw/z7O3C/UjgAnsEMBj1Y+6EaiCwB4EU2BuZ9tR7IcffhAIvpk/f77Ytm1bqm1wmEOQB27WRd+vuOIKo/6r7QcHP4FKYcvjeV999ZV46623xPLly+V3ZylqAAAgAElEQVT8AXv7eMIxETe+VKxY0XT6pOWLu/4jR46I9evXy/Vqbz9uiMb8R1AVbvPB//dyhNR1EPMRt+q++eabcuy3bNmSutkYcxLzHjc3Y9x/+ctf+n5G3PUHGjRbIYwf1uHChQvl3ECQI5Kdb9u2bUWVKlWM32Pg2KhRo9RTXn31VXmTNW5kwrts8uTJMkjttNNOkzdCY/5hDIPMQTXgy4sH3pV4/1WoUEGbFeP1wQcfyPZt2LBB8rDWjMUFt0LXr19ftG7dWr4T3W5JUlm4tc8k0C/q9lntUYNbTdrixTrpv+f+KukjyPbHSYDrI066rJsEipZA1IIX6M2ll14qRS8gihD3bZkmghc4Y48cOVL+sxLOoZMmTZJ74CiSLoDigQcekMEZuGnTK+nKr127VjRu3NiraKjfW98fIDwyY8YM+V3AT8JYjx07Vp7R3M5m6u3QAwcOlKIPpvPj888/F/hug334JZdcIs/qOLPh3I6k4/fwww8L/DM5M4YVvPjTn/4k+vTpY4xu69at8kx08OBBWQZnJAQP6uajH8GLo0ePikGDBgm0x0p9+/aVY4SzGBMJkAAJWAS4v+dcIIHkEuD6LRrBC/Wbr5NNMQr7Ttz2EdPZD/snbHf4Zo5kKqZ2/PhxMXToUIEzgLrXVeu88cYb5d61XLlyrs167733BPLu27dP5sNZAN/83cQScdb58ssvxZo1a6S9adeuXWLHjh0pET2/NkC/Z2cTu6BlO4Ut2G6rstoGmwvOrvXq1XO1SYCJmyAB7NuwecAmZrfR4vyBumEDhh3FyYZiMmdwpsJ58o033kizM+McgnNjw4YNpYjhBRdcYGx3UteTte5KlSolMCcmTpwobbvffvuttN/A9tmpUydfzzDpW1w2Gqf+WcIFsOVhzBYvXpzyFbDmBvwRwvbVshWCIcYO6xPj1bx5c3HDDTfIM2uZMmUkorgFLyAMiW82OP9aCXMT3ymqVq1qMkyueVQRTWT2c453ei/b5zdsnvAVcbMf2hvpNv54f0GUEt8J7GsW9uvLL79cdOnSRfotmIpcmP4Nc4KIdwjegbArw//AblfH2sN3GrxH/LQpV9Z36MmVpQq4/wsHmoIX4fixNAmQAAmQAAmQAAmQAAmQAAmQQDIJUPAimePGVpMACZAACSSfAAUvkj+G7AEJkEAAAjRomkGDcw0cmeDwgsB/XYIzD26w7NWrl+utq3CCws2ncNQxSQjsgWMGAqNNgiusOiGogYAM3ALrleBE8dBDD8n2Ww4nbmWcBC/Qt+HDh8ugdLeE54HBrbfeahyUAocMOFGhT271w0FnwIAB0gkOznAIlLfGLK4gbMyP559/XjrdWcIlXv034R3WoTFMedwKPGHCBDFlypSUgINTnzCeuJH33nvvNbp9GfXEXT/ERzAmo0aN8mw/2tOjRw+5ziDMYJIwHyFW88gjj0gHR5Pk5xlx12/SXrc8eL+MHz9evPzyy0Y3OMP5EHPe5D2mE7zATW333HOPvHlZl0ydWdWyUQleWGIcjz/+uHTOMk1wzhwzZoy48sortY6ZUQlexNU+q58UvMgcce6vTFcB8xUiAa6PQhx19rlQCPgN2vHDBTfwYv9pcgOwn3rteU0EL5BfF9yA7wHdu3cXEHuDgEKJEiWCNkMruIB9N84TJkknuGCJyJmUjyIPzjMIFIJA5ZIlSyQzSxzPrX6c53FugNCCTsDi2LFj8lzw7LPPpqrxw8akb2H5hRG8MA38s/cDZ2sEDyJwBQkMces1AkW8zj9e8+KFF16Q323sCUKemOv4VvXb3/7WOADHhD3zkAAJJJMA9/fJHDe2mgRAgOs3fwUv4raP+F1Buj3yzJkzZZC9W4JYHWx8sM8i4VwIsUHsedU6TffSs2bNEp07d049dsiQIVLUTXeGw7kGYgj47o9gedPkZXP1e3Z2E7xA8DiCxmFzNbFVIYgc/UWgu5PN2UmQIE4bMNjCjjFv3jzZF5Pzox/7uS4gHsKJsKE/+OCDWjtX5cqVZVB+nTp1TIfeMV/cNhqngH80CHZeE1speD7xxBPyUgnTZPqugS0MNmfMOwgv4ExpJYw3fAuiSqoYDur1IyLq1Y5Dhw7JbxZ4D0HcpW7duuLMM8/0FF/B2f25556TvgT4XuKVsFZHjBjhaD+0l3cafwisYL0//fTTrrZciF/A/6Jjx46eZ/ygghemfh5Wv9Am9L9Dhw6eviRFvb69xjLXfs/9X7gRoeBFOH4sTQIkQAIkQAIkQAIkQAIkQAIkkEwCFLxI5rix1SRAAiRAAsknQMGL5I8he0ACJBCAAA2a7tBgIIcTEwLncWOPLsFJY/DgwdLZv2zZso4VWgHsvXv3NhJFsFcEpwk4QPTs2dPT0QDOTXAIgviAifiC/TkIKn/mmWfk7UpuSSd4gduN7r77bl/PhEPI6NGjPUU24JCBZ6J+EycQtP2OO+4Q9913n+jXr1+sghfff/+9vHF48uTJvleg103AYQQr0Jgg5TFPcfsvuJk4lNk77dUf5I27fjwDN9VgbiHIx09CkNqTTz4pb4ZyE5fBGoNDVv/+/Y3EHuxtwDMwV1q3bu34jLjr98NEzYvxg4AM3nl+5wecPMEXDqputxKpzlLghfevPahNbZef25PsZaMQvICTmpsYhxdvvN/hzAfHWpVLFIIXcbbP6hsFLzJHmfsrr5nP3xcyAa6PQh599j3fCeiCdkxuogUXnPlwtvroo4+kQAIC7dXzLM7SOBe7nbv9MLZEGbZu3SpFFRcsWJD2TKegC9zGCZFFJ3FJ6xZT3GDauHFjcc4553gGPtjbHYfggpewgR9uQfLaWeNGWZwp3M4TCMjAHlvdH+vOuDi/gnNUSccfZ8urrrrK6BFhBC9wizDOmn6EXfzMF/X84zUvDhw4IIMKIfaoSzjf4kZs3Nh72WWXiUqVKvkSajUCykwkQAI5T4D7+5wfIjaQBBwJcP3mp+BF3PaRoEsKgd6wO1kJwdX452aLwffxNm3apOwwsC/gO7qV1Dq99rc///yz/Bb/2GOPpepwKoMzKoQCnMQQTDggeByB5tgn21NUghc4Qw8bNkw+w0/ysjmrNmCIxf/ud7+LzQaMtn/xxRfSpuskeu7UP/QFouKYW252J/Us2bdvXylU8Pvf/97RznfLLbdIm7nJRRFu/LNho9EF/GPuQlDSD1OIDMAnwuSMjW82WI+mF3zg/Pjiiy8KCNngnGmlqAUvVqxYIeDvYE9+zvR+1pJp3m3btomBAwcKvNP8JMxvrAt8HyldurRjUd34Y93inx//BcwZ/HOb80EELyD4gnmF9xXeW36SiQBuUa5vP33Jlbzc/4UbCQpehOPH0iRAAiRAAiRAAiRAAiRAAiRAAskkQMGLZI4bW00CJEACJJB8AhS8SP4YsgckQAIBCNCgmQkNgRhw0oAj09SpUx0FFiBwgaDvJk2aeIpQ4Cl79uwRvXr1Eps2bUp7KG7dxC0dFSpUkD//5JNPtLef4iYZOF5deeWVjiONtkOgA449qsMAnFRwc4p1Mwvag1uR1CCievXqiWnTpokaNWo4Pkd1drIcZqy64IDRsGFD0aBBA3krklOf8AAvBzSvPuEGXbCDMwNuNN2+fXuq3RC9+Otf/5q61ejiiy8WuL0JLKJIcHjDLcNDhw5Nqw5OO+CI55100kni+PHjYsOGDdKRRR0XOFUhaEvnPBJEsMLekCDlESwEYRV1XlhBW7itGH1ymj8Qi4CToVOATtz1O60ztB/zEUE4mJO6+QJ2mLtY+126dHF0tNT1AeVQN9Yz/tta87o1hnmBdeq0xuKuP+jcd1uLpvPDTdzBapfqLFW7du3UusZzIKxy4YUXyjFEUOKpp54qeVatWtV31xBsh3cEEgLFZs+eLec2Et65cKTCM61Urlw5efPUf/3Xf8kf4fYqOJupYhzoJ9YK5oP1bkd7ccMabrlWE56FG+1UJ8J9+/aJ119/XWaH2A8cEw8ePCj/P+bPTTfdlHJyww3YuJkON0lZKe72Wc+h4EXm1OP+yvdyZIECIsD1UUCDza4WHIEwghcqLKdgF9wIiiABt6AotS7s87AX+/vf/y4+/fRT8f7774t3331XbNmyxVVQ0S3oAn3t06ePUbACzp8IdMLZFXtbtyAca1+KoBGcq6xkKhziVN7r3J3tyQqRv/3790thS524idP3DwQKde3aVZ79kbDvRuAK9t1RJT+CFbpn+imvntlvvfVWMXHiRHHKKacYd0cXtIcz7e23355Rh1/BC1Swbt06cdtttxkJHuI7CMQvIPaCeV+sWDHjfjAjCZBAcglwf5/csWPLSYDrN/8EL7JhHwm6clTxihtvvFFAyBrf3J0SbGcQwrf2/kuXLpW2RytBvBB7T+ubOc5REM+DDUiXDh8+LLDnnjt3rvw1xP/x3xdddFFadjdbCM50sPFYtlbY/zZv3ixtgDrBfogxwIYAu5qVcN6FPQBB4CZ2Ceyx1YsKnL794xloI8T0YJuATRLnSdid7AlnKQSgw6agJtUGjP5+9913aXZD2MYbNWokz2RuNmDYNCCC7naGx4UKOL/Mnz8/o412u5tTX1DISTTRqlA9e+G8AjFLa+40b95c2vuRwGrVqlXycgmwD5OyZaNR+4dvELAZ4VuAldBn9PNXv/qVq90a3y7gH1GxYkXHrruNGZ6By0KQduzYIVlaawNzqVmzZgLfdqwUteAFBG0g2mClOnXqyPV23nnnhRnKwGWd7OJ+fCm8LhBRxx9iLRDaefzxx1Pthu/C1VdfLfC/WEv4rqL6rJisJb+CF06+FNa7Cr4rmJP4tqHOF6vx7dq1k9/IVPGgol7fgSdFERfk/i/cAFDwIhw/liYBEiABEiABEiABEiABEiABEkgmAQpeJHPc2GoSIAESIIHkE6DgRfLHkD0gARIIQIAGzf8fGgzuMOxPmjRJBk/rEpwPIAYAx5sLLrjA2HkfDk+4NWjcuHGpahG0DWctOFio44C24MZT3Nhhv/XU6zYZndMEnEpGjx4tHUjUwBo4UsFhB4IVdoEDL9EC1dnJ6hT49O/fX8DxAgEq9gTHLdxUitty7E5feBYCXMqXL69l/t5770mHKysIHZnglAOhiVatWqX1CUEzuCUFN4Qg6EVNUQtewPGiffv2KXboP9qFgHjdTStwnBo1alRacDzK4PYbOACpKYhghb0Ov+URXI8Af7uDC4L9MT8QzKXepHzo0CHxxz/+Ud4eZRfycApCi7t+nYOVW/ud5gucfTDH7Y6TFlc4wCHYB8IpVoJoCW7JUec8fo81hvfJvffemzbv8T7A7WV2J0fkj7v+AH8mUkXgxATHRPu7AnzxfsG8UUVbsObxfoGzmv095uZIiYepzlJWA3AjE4K/LEdS/Bzvys8++0zemq2y9NtXdb2YvC9070K84+CEq5sPaBOcP8EMzqT2hMBN/I2AE6IuqQGkeP/h+Zaghq5MttpHwYtM+txf+V2BzF9IBLg+Cmm02ddCIxCl4AXY6fb3CKj3EjuzRCwR2AHxMLsoop8x8Qq6gPgCzn8QPzO9oRJnjQEDBgic7Z32cX4EE3T90ZXPNcELe7vB8ZFHHskQkdN9/8jGvjMO/k6CJbpbWPGdyO3mVt2Yq0IWTnM3iOAFngdxEpxfp0+fbryEatasKb9pIZAx7I3Ixg9lRhIggSIhwP19kWDnQ0kgEgJcv/kleJEN+0iYiff5559L+wJEwpG8gtBxxrrzzjulCDRS06ZN5ffws846K9UMVRBPl8fe5r1790oR6V27dskfO4lu6M62sE/gu/4ll1yitQ1D2ABthX3SbgP1OsMGsUsgMPzJJ5+UQhr2hIsasG9X2whbGOwu2J9D+NFKsIHhrFilSpW0epxswMjUo0cPaQ9Ty8AeNGfOnAx7M4Q3cI5wspfoBCHcbM0470PMEnZLuy3fy+6ks5eiPzijP/HEE6JDhw6pccUzYM9FnZbAfdC5ny0bjVP/0G43P4GPPvpI2u1hp7YnN7EP2OUwzyDmYk/wD8C4qGMNuyfsYTin6r6deH178cNed543Edfx8ww/eXV2ccwpiPPAJqh+F8Jafeutt6Rgh32t4pmwH8L2qLOFuo2/ZSeHbdt+Nsez8Ay8F/B+sJLXWvIjeOEkHuT0rkIbnObLXXfdJRnovpcU1fr2MxdyKS/3f+FGg4IX4fixNAmQAAmQAAmQAAmQAAmQAAmQQDIJUPAimePGVpMACZAACSSfAAUvkj+G7AEJkEAAAjRo/l9A+qJFi2TQ/vr167UU4fACR4BevXo5OuW44UeAOG4hxQ0/SF4OTlZdcGqAeIJ1wwycRBYuXCgdwdT01VdfCQTeL1iwIPUr3HgBAY+zzz7bdXbgFiQ4jtmFDuB8gpuOdLfu6Bx04ACBQB/00+kWT51jA8qptzJZjYWDFJzDEERkJbDDrU+/+93vHPvkdLOMSQC7n2Vkv10K5dBOOKm43VQE5y3kwe04VnK6dcqvYIXadj/l4SAHJzUEwFgJ8/7FF1+UYilOfdLdzKKb39moH44u9lt7TNqPvsL5cOjQoWljAqc9vBNUkQ/1xjAvwRbUj3mPNQNRCCs1aNBACsCgjfYUd/1+5rc9L8RNIPQDh0UrYT1NnjxZ4PYdtwSHLjgi2UVonBwpUY9O8ALPgvNijRo1gnbBs5xfx1IwgRCM3REQ8w/ryOvWbrzbkA83TVnJyxnXr+BFNtuXjcBDzwHMsQzcX+XYgLA5OUWA6yOnhoONIYFICUQteIHGYQ+J4AR7UARu5uzUqZO27UFEKFARzjCWs79VsWnQBc7is2fPloFCutsxdQ3Ffvipp56SgUhqikNwIZcFL9B/XZCT7rblbOw74+CfdMELjJFdSAbzyS5q6PYiwZkZ307Us2+kLx9WRgIkUKQEuL8vUvx8OAmEIsD1mz+CF7C/ZMM+EmbC4WIA2GGwN7QSzntXXXWVtlp176+zo6l1utkb8RDYT2E3tRKC9vHPvhaw70UbEQRuJdjIIGbhZWtF2WXLlsnzqv0M69ZPv3YJtGn37t2iY8eOaRcF3HHHHeLxxx93FWjAxQKwc9vPrTq7ppPgxdixYyUXJ/uHXxsw+qI+y8TWjHI4t2HOQzzRZJycAuIxrhBicbPrBp332bTROPXPxE9AZ1OHPdBJjPHdd9+V32ns4vgQv4AYg5Ogu5PwAdiafnsxGQcdBycbvEl9YfLofBxwLoZYDc7JbnMO37aw1izBH7QDZefOnSvq1q2b0Sw3wQf4mbRu3Vo0atRI250DBw5IH5H58+enfu8mVONH8EL3ndDkXWW9S5HXmmd4N6D/EB9SU1Gs7zBzo6jLcv8XbgQoeBGOH0uTAAmQAAmQAAmQAAmQAAmQAAkkkwAFL5I5bmw1CZAACZBA8glQ8CL5Y8gekAAJBCBQyAZNBKXAUQBB7XanDDtG3HoyePBggZsm1MB3P7g3btwoDfCWg5Obo4i9XjhD4IYeBMJYacqUKTLwXE24uRY30FgJATvTpk0zDhBXA4ncnBl0zk5wvMDtRk7OLFa7dA4+L7/8srwVSE2q05abM4NaFo5bXbp0ETt37kz9KkrBi2PHjklnE4h8WMkpiEVt2+bNm0X79u1TQiZOge5+BCt089FPedyIBF52RzdTRy+d2ApESSAGYKVs14+5grWCPpk4qsGhB4IUq1evlk1GeQgZNG/ePA3trFmzROfOnVM/M3XE0s17nZNj3PX7eW/Z865atUo6YFnvMD9rEfW89957khvWpZUmTJggbzBSx0cneDF8+HDpeKq7uShon9Ryfh1LVXESUyEj67lgAqdACIIg4QZkBEpWr15d2yW/ghfZbF82Ag+jGuds1VPI+6tsMeZzkkuA6yO5Y8eWk4AXgTgEL9RbgNEGpz24TmhN1+b69evLPRfO+xCcgKhauXLlpPjfiBEjfO/1rQJwyEegCM57OJ/j5mKnbw0og/0jzlwQdrCnOAQXohK8QEAZhOjefPNNcfToUdk/iL7pzvNe80X9vS5oCwEXbdu2TWVV5wPOJThXYUyjSnHwj1PwQhc46DTe6hwPOi8gDvPpp5+KdevWSVFWnBftt1irY4Gz5HPPPSfOOOOMqIaJ9ZAACeQQAe7vc2gw2BQS8EmA61cveOETY0Z2L5uBabBwGPtOXPaRsGywJ+zXr1+qGgR+Ixhdl1RxCqe9q2qvdKoT5zXYMGFrsJJ63sDPDx8+LC8DQGC1lebNmyduuOEGo+7DhoLgcXugupMNFBX6tUvoBDmuueYaeVHAmWee6dlGlZfOFqyzAePCBQgglClTxvUZfmzAurxeohr2hx85ckQMGDBATJ8+PfVj1TZp/UK3ntzs4J4gDTJk00aj65+bQILafNXHAGwg2q+e4XSXGzhdIKA+AxcoYHztaxB5vN6ZBqhTWXQcoqzfT1t03zjcLhtR61bt1vi9ky+Gk+ADvtf88Y9/lLZVnN1Vm7f1TJ1PhdN7z/RvmO5dBQEW/B2oVKmSJ0qUx3rGhTRWuuWWW8QzzzyT8R4qivXt2YEczsD9X7jBoeBFOH4sTQIkQAIkQAIkQAIkQAIkQAIkkEwCFLxI5rix1SRAAiRAAsknQMGL5I8he0ACJBCAQKEaNHUBDHZ8ELiA0EWTJk0cb6rxg1s1/iOwftKkSa437Vj1w1Fn8uTJokqVKjIgGm3CbbD2hNtQ77rrLvHSSy+lfuzHaQKFdHXonL2QV3fjztKlSzPapWMEZxg4szz22GOpXzs5m6jOb06ODLrn6BwpohS80M0ht1ua7G3EzSy9e/cWEM2oXbu2OO+888RNN90kTj311LSu+HFo1DHwU14dUwQVTZ06VVSsWNFoqr/wwgvSCdBK/fv3F7gZqlSpUvJHcdevPt/UwcreObUO3a0/aj8eeOABGRjnJcSA+Yh8K1euFL/5zW/EhRdeKOCEiOA6e4q7fqPBVDLpAqggVIHbs7wEbqyqdOsRNwrB6fP0009Pe6JO8MJ0bQXpn1XGr2Pphx9+KB3EIFzxt7/9TVxxxRXSMc9rLjg9Dz93E83xK3iRzfZR8CJz5hXq/irMGmTZwiHA9VE4Y82eFh6BOAQvdGcanYAkzrPYv+MMY0/Yo0EE7/LLLxdVq1aVQpZOgnhhBS/UEUcwx2effSZwVkagAEQB1KS7TTcOwYWgwgZqe3VnA9MzkdeK0AWWqe3WzYe1a9eKxo0be1Vv/Ps4+JsKXuCMiDNS+fLljdsL4ZFBgwbJQBArOX3LiUrwQjcvPvjgA7FkyRIp9mIX0rTy+gkSNO48M5IACeQEAe7vc2IY2AgSCESA6zd/BC+yZR8JNNFshVQBAKfLAVQ7IkQCIUBx0UUXZTRBFZZ2sr+qQhRO9kLkw54Wwerbt2+XNmLwPeuss4y77+ds6dcu8c0330jx9mXLlqXa4+e8d/DgQSlYCFsVkk5EUGcD1gnE64DAFjRy5Ej5z0pONmBVaL1Zs2byPHT22Wcbs1brgMg4zkYQtbQn3VkyqrOsU2OzaaMx/Xbi1FZ1HTmtD50IpencwLN1lyNEKUih+y41ZswYgbHOdoJAzN133516LIQg8S7xc95XhUicxkU3/rhsA2dzfONAOvnkk8WcOXMERCfUhHcubL4QyLCS0/vZVPBC967BexwXxJgmtY7KlStLu2ydOnWKfH2b9iEX83H/F25UKHgRjh9LkwAJkAAJkAAJkAAJkAAJkAAJJJMABS+SOW5sNQmQAAmQQPIJUPAi+WPIHpAACQQgUKgGTV0AA5x64AgD54MLLrhAFCtWLABRfZG9e/dKQYNdu3bJDHgWHB169uwZiaBGVMHGqsCEk7OP6uwEpwn8zNThS32OzplFN0ZTpkwRcLAwTaYOOqb12fPpnLYQnAIhE9yaE0XyI1ihe55peV3Qki7wyq1PYI0gG9wgBREPOJs0atRICiLEXb9urvhx8LP6pc4X3bzGDbYQnbESxhqCNBBvcAqc8zMX4q7fT1usvLpbtYMIUKh8nRyTVGcpCP3Mnj1b3sIdZ/LrWBq2Labr03qOX8GLbLYvqr9BYducS+ULdX+VS2PAtuQuAa6P3B0btowEwhIoSsELNcgFZ+6HHnpInlFMRdr8BCX5ZYXz47vvvitvn7WLAegEDuIQXAhyPnLqoxq04SRk55eRTrhBbbcuj9ttyU5tGDVqlMCZRidGGAd/U8GLBg0ayFt0/XxTUM9rTucssIhL8MLO+cSJE1LkBbdaf/zxx6lfqaKYfucH85MACeQuAe7vc3ds2DIS8CLA9ZsfghfZtI94zSmv36tiDU62xUOHDklRh8WLF8sqnUQM8DtVOM8pIBziA507dxYQ3UDyczGBV7/U3/s5W/q1S6iiIfXq1RMzZsyQAo8mCYHtDz/8sNiwYYOoW7euqFatmmjRokXaGSSsDVgtj+fhn/2dgzPy6NGj5QUJVgK3YcOG+bK1qechJ3EUnT0myFnShHFUefzYkHR5/djUVY5O6wj2uzZt2ggIwyD59Q/wcylGEI6671JRfg8xbZMqsINyfsbDeo7OPqsTuNSN/ymnnCLwDcWepk2bJnC5iC6p7xan7xOmghfqXAny7Ug3X3Qck7i+TedSHPm4/wtHlYIX4fixNAmQAAmQAAmQAAmQAAmQAAmQQDIJUPAimePGVpMACZAACSSfAAUvkj+G7AEJkEAAAoVq0NQ5gJ122mnSwalPnz6iRo0akQhRWEOC22bvuusu8dJLL6WN0rXXXitvm73yyitFpUqVfDnx2CtasWJF2o0YQW4FRX1qsL2TE5nqrHTrrbeKiRMnCjhPmCS1vE7wwk/QhtMzVac4Jwcdkzbr8qhBVciDwJTu3buLtm3bilq1aokSJUoErV74cWbSPcS0vMoJdUV5S27c9etuFELwUv369X2x//rrr0XXrl1TN1vpAoXU22TwAATTYS1369ZNwAHIz+08atlpQGsAACAASURBVAPjrt8XkP9k3rhxo3y/WA5sQYKwUJXJjc3IpzpLtWrVSgrqVKhQIUjzjcv4dSw1rtgho+n6tIpT8CIs8eyWL9T9VXYp82lJJcD1kdSRY7tJwJtAHIIXOud+9fyoc4DHjbVPP/20KFu2rHfDhZBBABDHwE2wVtKdUxHAj/3qjh07pIAF9sa4ufakk04yeg6EAK6++upUXt0ZNQ7BhSgDPHTiIriFV3dLqBGU/2TSjbXuXPrYY4+l3To6ZMgQMXbsWOOzty7wxC7oFwd/U8ELnC393I5rnZ/sAUduQSR+BC/27Nkjg+C2bdsmxVvxvaxv375GQ4rgNQShQOTCStk61xk1kJlIgAQiJcD9faQ4WRkJZJUA129+CF5k0z4SdoKq4uhOYm2qeLabEIJOOEEXEK7aUZ988kmBs0QcKU7Bi1mzZknhDiv5tc+a9DdqGzAuMoBwYunSpVOP153LZs6cKTp16mTSxFQe3VneVBDA6ZzmqwExZvZjQ9Ll9WPnNbWPqRda+D2PA5c6h3XfXoJixTcb2HlxlnX7thO0ftNyqsCOmzClW526CyV0vNTxwzcqfCuzpwkTJsjvXk5JtZHj+4TO1m4qeKHOlaAimNOnT5cXyFhJN+f8rBXTMcznfNz/hRtdCl6E48fSJEACJEACJEACJEACJEACJEACySRAwYtkjhtbTQIkQAIkkHwCFLxI/hiyByRAAgEIFKpBUxfAYMdXs2ZNcdttt4mbbrpJVKxYMQDZzCJwCoCAhBU0ruaoXbu2gFAFghMglFCmTBnj56pOAw0bNpT1nHzyycZ1IONnn30mnnnmmVQZp5tZVGcnv04KJoIXe/fulfwRWIFUp04dAWen8847z7hPx44dE/fcc4949tlnZZmoBS+OHDkib+iFs4UuQUSlefPm4rrrrhONGzcW55xzjihWrJhx+8M6aJiWVwPTMP9nz54tqlevbtxWt4xx1686P8JxCME44O8n4b2AfiOwx0r2wCf8DM6TCILD+8EpNWnSRAaxYezB0o/oSdz1++Fh5V2wYEFa8JrbbWpu9Zve3KQ6S8V505q9vaYOfUEYWmV++ukn+Z5dv369eP311wWCBe1/E9wcLLMheBG0fWrbon7XhmFeVGULdX9VVLz53GQR4PpI1nixtSTgh0Acghc6kUFVvEEXKOM3eOnvf/+7FKPctGlTqsu6IIKwN1Sa7JviEFyIUvBCJ9KHbxk4J5155pl+pkxaXgQlYe/vJbSnzgm/Nxrv3r1bdOzYMXXuUwX94uBvKngBILjhGLcfm4io4IwFwRUE1FnJrbwfwQv1u40uSM1tsItKyDDwBGRBEiCBwAS4vw+MjgVJoMgJcP3qBS+i3DvrBtk0WNjUvpNN+0gUk1bdZ7788ssCgoX2pOZR7TRqO1QxiwceeEDuke17aggu3H333bIoArkhRghbahQJdp1vv/1WbN26VSxatEjApoLAeyu5BfT7tUuoe3qcHfBPE4AbuGthzwIm5XWCh7g44pe//KWvdv+///f/xLJly6QwpZUgvofziz2pnM8//3wxd+5ccdFFF/l6XtyZg9po1P45iRU4td9kHmKe4/yJf1YaM2aMwHrzk1SR/SgFL3TvzSjrN+0n3gXwDcD3E6SgFwmgrOoDojub6/ptbyu+E4CDW9J9C9H9PTT5G6azB8NuDl8Jv+mvf/2rQDuspLMZJ2V9++17XPm5/wtHloIX4fixNAmQAAmQAAmQAAmQAAmQAAmQQDIJUPAimePGVpMACZAACSSfAAUvkj+G7AEJkEAAAoVs0Pzqq69kcPvzzz+fElVQEcIh5Prrrxe9evUSCKKw3z7jFzecVOBQBWckJ9ELq048F8HyCMJo0aKFp+iG6uDkt21O+Z2Clk0EK9zaYFI+quAIO5s4grARsNSnT580ZyqnvlerVk2Oadu2bQUETooXL+46VKYOjU6VmJaPQlzErSNx16/OlajmP+rROfP88MMPYtiwYWLixImej4LoBoK/cCvVFVdcYXTDdNz1ezZayWDinGhap8nNZibOUqbP85PPxKHPpD44/UEMBw6b+Id3BILqcDMyHPncUjYEL+Jon0ngpgm7fMpTyPurfBpH9iUeAlwf8XBlrSSQCwSiFrw4dOiQDFKZM2dOqns1atSQ///CCy9M/ezw4cMCt9oiWMVKfoIucFZHgBDK2JMuKEJ3ezKe27JlS6MhUAUzcN5/7bXXxBlnnJEqH4fgQpRBe04ifQg6GDduXCDRC4gO4ruLXXDESbhBJ7iBc8bQoUM9z9gIukAbH3zwwRTvgQMHyp+VLFlS/iwO/n4EL84991w5l+vWres5p959910prGoF00H88c033xSXXXaZtqwfwQs1cBJrDyKkpgFhYW+F9uw8M5AACeQMAe7vc2Yo2BAS8E2A6zc/BC+ybR/xPdGUAuo+UxWnOH78uNzbw56KZBIojv1w165dxYYNG2QZXAjwyiuviNNPP13+/6NHj4pBgwZJkT4kJ7F/r77hrAA7AgQTP/30U/H+++8L7Mm3bNkiBS+cUlSCF1EJDnj108SG61aHiU1J9/3Aq12mv9fxjsr+Y9oGt3xx2GjC9s+kvKkgghcjdeyjFKTQCaL6vbTDq/0mv4/KxwHPMllPGD9cIvLWW29lNK9fv35i8uTJns3WiVToxGNMbLheF894NsYlQ6tWrSSTChUqpHKZzN8wz8y3stz/hRtRCl6E48fSJEACJEACJEACJEACJEACJEACySRAwYtkjhtbTQIkQAIkkHwCFLxI/hiyByRAAgEI0KApBIJbtm/fLo3jcIByckpC0AGEDRDEgf8OclvOiRMnpLMBgivgAGWaILqBm4fg2FWsWLGMYhS8cCYZt+AFnvz111+L8ePHi2effdZTzMRqKebQgAEDxC233JLmlGHvialghVPvTctH6Xija0u26zddVyb5nALDfvzxRzFv3jx5Iw6cs0wShGwQjHTvvfeK6tWru75D4q7fpL1WHhNnKtP61HeV7iYiE2cp0+f5yRfGIQp/RxCcN23aNLFy5cq029v8tCEuwYu420fBi8xR5v7Kz8xn3kIjwPVRaCPO/hYSgSgFLxCkAJG5p59+Og3hPffcI0aPHp0SJ8Avjx07JvBznMesBNE5BDOdeeaZrkOAfTeE7EaNGpVxltPdlIsAANxmin2tlSCOiX0gBAHcEoTthgwZIqZOnZrKprt5OA7BhSgFL6wzMPbyb7zxRlqXL730UikeAiEPS0DCjQm+kaxatUqekXbu3JnK6iWu8MILL0iREyvhrIVAjC5dujiesxBUtHr1atG7d+80gQiIONhvGY2Dvx/BC/QJ83fSpEny25NT2rdvn8ANyLjt2kq685W9vHoe0wWvWPkxX1H/Sy+9lKqiXbt28nbZSpUquc71L774Qo7P4sWLU/ncnlVI70n2lQTykQD39/k4quxToRDg+qXghddcj/ocgedB2BB2VmuviL0vbLPly5eXzVFFBrGvxJntlFNOcWyuKmhx/vnnSxE5S6xNFcTw2jdbD8IZAmXB4fXXX5e25CApKsGLqAQHvPpAwQsvQv5/H7eNJox9C70xKR/V/ItT8EIn2gC7LL4PlStXzv/ABSwRpV1cXY86wQe8p2rWrJnxXQvfSFDe1KclqksLKHgRcOJkqRj3f+FAU/AiHD+WJgESIAESIAESIAESIAESIAESSCYBCl4kc9zYahIgARIggeQToOBF8seQPSABEghAgAbNdGhHjhwRixYtkoES69evdyR67bXXir59+8pbgMqWLeubvOXYgiCN+fPnu978Y1WOAI777rtPBvKULl067ZkUvHAegmwIXlhP/+qrr8Ts2bOl85v9Zlq3CdKwYUPx1FNPiUsuuSQjm6lghVP9puWjdLzRtSXb9ftekC4FvBw64bSzZs0a8fzzz8tALQTmeaXTTjtNPPnkk6Jbt26eNxDHXb9XW/H7OAUvdAF+SRK8gMMrnFwR1Ie/HaYJ73Pcuvzhhx+miWNELXiRrfZR8CJz5Lm/Ml0NzFeIBLg+CnHU2edCIRBW8AJ7XwTKL1iwQOCsvGvXrjR0biIIqgACCsKxf8yYMaJKlSoZQ4Az+TvvvCPGjRvnuI9zCoLCjcSdO3cWe/bsSdULoQcIcTRr1ky7x9+/f78UvpwxY0aqDMQMEIRVt27dtPbFIbjgda4JMke3bt0qzzQ6AUAEWnTv3l00b95cnHfeefK7ifX+/+c//ylFI5ctWyZ5qN9eTMQrECSH8ZkzZ06q6Sg3YsQIcdttt2V8pwFTPAvCGnaRU52AShz8/QpeoFOYU5i/V155ZZrwaVCRENSJW7IhpmolCFhAWOPss8/WTgGIaSA4yH7OxfcwnH/wDUMVZLXOHzjn2YU48N0Dc1C3FoPMPZYhARLILQLc3+fWeLA1JOCHANcvBS+85ksc5wg1IB1nB9jVIBKOBPtAmzZtUntQ2FIgHOiV1L0uhO06deqkrdNEjC2I0D0eBkFE7Nntlx5Q8OJ2eRax27Z13w+8xtj09zreJoIOpvX7yZctG03Y/pmUT4LgBcYGIo39+vVLDVOdOnUE3gf4NpGtFKVdXLXRQjAI53h8A0GCCGyTJk3E5s2b07qH9+jChQvFSSedZNxtCl4Yo0p0Ru7/wg0fBS/C8WNpEiABEiABEiABEiABEiABEiCBZBKg4EUyx42tJgESIAESSD4BCl4kfwzZAxIggQAEaNDUQ4Mz0vvvvy9v/MDNQvaACHsJBK7DsQA3DF1wwQUZzv4mQ3L8+HEZyINg+SVLloi1a9e6FkNADgIU7A4KJg4IJm0xzRP17T4656OonEGyKXhh8YMD05dffimdS3DrEwQRcLuKU4IDHOYZbp2yJ1PBCqd6TcsjYAtBLLghFilq55+4649qrpjOf6d8uAF3x44dMnALt5O53fYFRySIZCBQzjTFXb9TO+IUvDBZ+6a3rZlyNF0vF198sZg1a5aoVq2atgjWOW60xvvYbX3j7wTqQiBjrVq1RO3atcVvfvMb6bCLAMHly5en6o9S8CKb7aPgReYU4f4q7Ipk+XwmwPWRz6PLvhU6gTgDVrxEEA4cOCDP5qtXr04bBktorH79+jIYAMFVO3fulAKF9j0cfgexCgQlHTx4UNbhdJMw9lkQLRw8eHDGkGPvePnll6eCtXAmg6DDxo0bM/KOHTtWCloWL1487XdxCC7EEaiGRq9bt04KTOhEL4KsB4zD8OHDZUCbykWtD4IjvXr1yhCbxP4bQhvYe+O7CfLpzuQQe0AgTKVKlWLnbyp4gf4jCAximlbC+aFFixaiQoUK8tZdCMKovL3Wh1UXyqLf9mSdV04++WTRqFEjcf/994sSJUrILD/++KMYNmyYGD9+fMZwol2Y67/61a/k7z755BMpIqOeg03bFmS+sAwJkEBuEOD+PjfGga0ggSAEuH7zU/CiVatWUsQa+8dcTeq+FBcDtG3bVjbXLlyBveTSpUsFBNS8kiqUYRfbttdZuXJlGQQOO5hTgq3srrvuShNx0+XFORNCHRCrgyAcRBrLlSsn/NhsTYQGrGerYiH4OUTy0NcoU9Q2YJ2NJ9s2BT+co2KZTRtN2P6ZlE+K4AXEOa+77rrUtx2MJwQZr7rqqqiGVqxcuVKKTrRu3Vo0btxY2vysczQeEqXd2stGi3M7hCnRJiudddZZ0s8F7yPTBH+VoUOHynewlXTfkkwuLYhqrpi23WT+mtZVCPm4/ws3yhS8CMePpUmABEiABEiABEiABEiABEiABJJJgIIXyRw3tpoESIAESCD5BCh4kfwxZA9IgAQCEKBB0xvakSNH5I2vuPFHvXnUXvqKK66QN5i2b99eVKxY0btihxyHDx+WAQIQSoDTlxpIDXEE3ExatWrVVA2PPfaYvC3WSv3795cBCaVKlQrcDreCUTs76YLeo3B2Up2/vALYY4ElhMDtwZ999pl0zJs3b54UN1ETxgtBPfY1aSpY4dRu0/Iqa/VGrbBc4q4fwWMtW7ZM3fgVtWBHkP7DkQ1COWgbRBMggKEK51x//fXy5ury5cv7fkTc9dsbpDqfQhwFYkB+HKVQn85ZSueMaeIs5RuYQQG/DlEInMOt4QiYtBIccOFY1rFjRxlgd+aZZ6bdWmZvhun6tMqo68jLcTmb7YvifW0wRInKwv1VooaLjc0yAa6PLAPn40ggiwTiErxAQD5u9YVYmJsIQlDxBYhUjBo1Slx00UWia9euAsERSBAZeO2118QZZ5yRQRHO+xCjfOSRR3wTxp7xvvvuk2IX9hturYqSJHiBNn/00Ufi97//vRSDC5MwDg8//LDcS3uJXVjPMQ1EU9t1zTXXyOCUc889Vzu2OJtDDMNKbsJ0agV+xk93BgEDfB/AucgkoQ9YHzhfapzu06rYv3+//G7lVLd6UywK4xyLoJepU6eaNCctj+na9V0xC5AACeQUAe7vc2o42BgS8EWA6zc/BC9y0T7iNRH37t0rbrrpJnkZAJJlJ4BI9J133ikF4pGaNm0qxTsQvO2VPv/8c3lmhNgdkmXHQBC6fX+PAHXUf/rpp2urhPA48qv7X9iAYQ+A6Bvss2XLlnXcf8cleIEGq3Xj/IB/XmcBL37230dtA9YJXnz44YdSEN46f+OcDFECiIjEkfzaf6JoQzZtNGH7Z1rez9x2YqhekqDzEQjD/5tvvpGCqLicwEp2AZwwdaMsfA9Gjhwp16KVVLu0KrrRoEED+X1J9w3Cqz12wR7k1fmA4BIO2CS/+OILWR3ec3ieH/vz0aNHxaBBg6T910p2MSLrZyY23GPHjslvXs8++2yqrjjEeazKTeevF+tC+T33f+FGmoIX4fixNAmQAAmQAAmQAAmQAAmQAAmQQDIJUPAimePGVpMACZAACSSfAAUvkj+G7AEJkEAAAjRomkM7ceKEvA0Dhn44Q6nB61ZNOscd86ek54Rj1RNPPCEdJ+xp5syZolOnTqkfIaAejkFW8nLYCtoeq1zUzk46Z5avv/5aBhtZN5L4ucnJaqfqHFdUghd23hAqePfdd8WAAQPSbqJFwA3mld35BOInuFV47ty5qSr8BNqoDmOoRFdeZY18a9eulbfSmCYE9SDICQ5cuMXqvPPOk3MUjohx169zjDO99cu0f2HzgQFuxrU7SUbpwBdn/apjVlBBkUOHDkknM4h/WEl9l+HnJs5SYcdDV96PQ5TOoQ0BehBGatKkiZFzaZyCF9luHwUvMmcU91dxrFLWmS8EuD7yZSTZDxLIJBC14AX2yz179pRO8lWqVDFCvmPHDjF8+HApWumVEIyPQCac4SFqoZ6/vM6g+Ebw5ptvStELK1DL65kIkhoxYoS48sorRbFixbTZ/Qgm6CrI9k2aaANEHnGGnDBhghF7e7sR8HHbbbeJvn37asVFvJjiu8nzzz8vRUucvtNYdWDMH3roIfm8MmXKZI2/0zne6QwCcUGcH1988UXX7vfo0UN+LzJdH/gegaCfO+64I0NcFQ9yCijEjbFoy+OPP64tp2skBDjAunbt2kbnI69x5u9JgARylwD397k7NmwZCXgR4PrND8GLJNhH1Lmonr1gB5s4cWLKlrRhwwZZBOe1sWPHCohWeCVVcNuyY5xyyilpQhhege8QrMdeFvZFJJwLsa9FIHjJkiW9miF/70cUwI9dAnVPnz5dnpOtZLFDP00TbDCwUeIsdskll8h/sCufdNJJsoqobcA6u7nOXvTqq6/KsYoj+eUctg3ZttGE7Z9peXX+BfGJWLFihbzEwEpRC17g3AuRCHxLslKU/gF///vfpfjNpk2bUvXfcsst4plnnkl9Z8BlJvBxsN5lQe3BpsIR6vgFEdhQRYMqV64sFi5cKPAutSdTG656WUuQuWK6Dk3nr2l9+Z6P+79wI0zBi3D8WJoESIAESIAESIAESIAESIAESCCZBCh4kcxxY6tJgARIgASST4CCF8kfQ/aABEggAAEaNANAE0IcOXJEBnEguHn9+vVplagGewQGbN68Wf6D0AFu14DjFm6PNUlw/MKNRnAwspLq/KEGpMMJAYE3l112mckjUnlef/11GSRiOTldeOGFAkIMqhNX1M5OOmcWnRMHbi2Fg5tpijMIG84qcOpAQBXGFc4jCDSxHMK82ghBhquvvjqVTedsowtU8iNEod7shYfpAm2iYK06wpx//vlSqAPzPO76dcIguBEXc8XPrVZwUurdu7e8TRhBOQga6tChg6hUqZIcJzg4Ysy3bdsmtmzZIoO6cOuvye1iKP/ZZ59JByf7O8PuwBd3/V5z0un36tgiH27auuqqq3xVqd7aFNZZytfDDTL7cYjSMUGQHZxLTeeceoud0/q0mq6+z1q1aiX/LlSoUCGjd9luX5zvWoOhy8ks3F/l5LCwUTlCgOsjRwaCzSCBGAiEFbzAHhx767p168rzFW52xa25fhP26Qg8gNAazj84s1nBSqgTwTw4i0F8wl6/LijiwQcflOc8nBGcEp63fft2KSSAM9ju3btTogA4W+Ncjee2b99eigO61YVnJFHwwmIDhrhZ1PoGAvYIwMPcsJKdCYQ/MB6lS5f2O8wZ+fGdZvny5WLJkiVi586dckyQ8Lx69erJgJrrrrtOVKxY0fVZcfD3K3gBMT0IqmAeQyQQ/QJDBMngOw/60q5dO/Hb3/7W+Pxh7/T+/fvFCy+8IAVGMWetZD/H6yCBDdqE8yDKgbMlMoI2Y35DALBt27byPO0k6hJ6sFkBCZBAThHg/j6nhoONIQFfBLh+80PwIlv2EV+TyyMzzg2jR4+WYoVIlvAazg7YT1rJrwCC3XZpBZiffPLJ8hxw8OBBWe38+fPlflWXIFKANiFQ20oQmXv66aeNz6ZHjx6V4hi4PMFKbgH9fuwSqE+1+wUJbIddq1+/fqn2qSIgUduAdYHuqkAJGjNw4EAxbtw4Y2ERlIFwBur/5ptvUmL8GG+I8tuTX85h53u2bTRh+2daPuz8U9c+OEcteIE68V2mY8eO8pIGK5l83/Ead7T/qaeeEoMHD07LOm/ePHHDDTekfqZeyIFfwKcEc9VP0s0j3TtMHT+8/9544w3RvHlz48fB/t2mTZvU9zOny1VMBS8WLFggv1tYCd9lZsyYIapWrWrcJus73Zw5c+Q3hpo1a8rva/g7YffHMJ2/xg/O84zc/4UbYApehOPH0iRAAiRAAiRAAiRAAiRAAiRAAskkQMGLZI4bW00CJEACJJB8AhS8SP4YsgckQAIBCNCgGQCarQgM7RA+eOWVV2SwAP5bddyJ4nZVr9uA4NDTp08f6bxgJb+OGwgOwY0+uJ3FSk63J0Xt7OTkzKI+B05oU6dO9QxQsdqPMUEAupWivMHF1PHDaYaZBIjr5s7LL78s4GBnknCDzd13352W1SnQRmWFG6zws/Lly5s8Sqi3Xt14443SoQ830yLFWb8uMK1Zs2ZyXZ599tlG7UcdaC9u+rWS6igIh7mbb75ZBrIhed34rD7Y610Qd/1GIDSZdI6Hfm/igaMoHBXxXrJSWGepoP1xKufHIcpUvMOtjRAYgqCKPTmtT+TxI3iR7faZvM+iHq9cr4/7q1wfIbavKAlwfRQlfT6bBEiABEgglwj4OYPkUrvZFhIgARKwE+D+nvOBBJJLgOs3PwQvsmUfiXqmr1ixQgq5IVni2OvWrUvZtLzE2HTtUb+LQzADtomePXvK7AiWnj17tqhevbq2O7ogdb9C/BBW79KlixSKs1KUghcQ7oCNEOJ1VlKD7d3G6ocffhB33XWXeOmll1LZ1AD6qG3ATvYk1UYCAT0I/pleGIEOQIwP9khL5NJJaD3bZ69s22jC9s+0vGrHxBj4EabRzd84BC8gTPrwww+LMWPGpOY5bLq4qMF67wR5p+FSCrxP4A9iJSffBdVG79fHAfWra9HJz0EdP5SFeA8YmFzUgfckxF7hj2Ilp/Kmghe6d6HfiwMOHDgg7fKrV69OtUv3Tjadv0HGPB/LcP8XblQpeBGOH0uTAAmQAAmQAAmQAAmQAAmQAAkkkwAFL5I5bmw1CZAACZBA8glQ8CL5Y8gekAAJBCBAg2YAaA5FEMy+Zs0aeXssbvaw31Cq3pbj50YgE9ED3Y0iuMUU4gj225DcegsnIgT7W05BcPzATRvXXHNNRrGonZ2cnFnCOEPonCCiFLxQb1Xx6yijCma0aNFCvPbaa+KMM85I8dbdJmV6w5Gu/6jYKaBed9sNBCO6devmeWOsbo6OHz9eQDDFesfEXf+7774rndrsTkZjx44V99xzj+cNyuCyb98+6TRjd0K87777pHNPiRIl5JjoxsOPsIzOEQzOUY0bN85K/WHedqqgid/5Due+zp07p92mpM4Rq32mzlJh+qMr68chauvWrWm3wlm3xeFmIZPkd32iTj+CF9luHwUvMked+yuTlcA8hUqA66NQR579JgESIAESUAn4OYOQHgmQAAnkKgHu73N1ZNguEvAmwPWbH4IXGOls2Ee8Z5S/HOo3ZYimb968WcCeiqSKqpvUfvjwYSmCj6B2JARsI/D9scceM6pTLY9CCJh/4IEHTB4vn6UG2aNglIIXusB02HEh6H7mmWd6thOiIrDVQHgAqV69etIWXLVq1VTZqG3AToIX+/fvF927dxewCVmpf//+Ujy9TJkynn35+uuv5SUU9ssgOnXqJBBUX7Zs2bTy2T57ZdtGE7Z/puXDCOzoLh7wWh+ek8Alg87uC9+JF198UeDSBE3Quuvj9uzZI3r16pVmR4ZtELb0du3aZZTV2cX9CD7o7IhOPgI6wQv0Fe/CunXremJU/4ZAOObNN98Ul112WUZZUxvujz/+KIYNGyZgC7YS3jfTpk0TELfxSnjXQdwCtnoroU9oV61atYp0fXu1Pdd/z/1fuBGi4EU4fixNAiRAAiRAAiRAAiRAAiRAAiSQTAIU5A6TtAAAIABJREFUvEjmuLHVJEACJEACySdAwYvkjyF7QAIkEIAADZoBoAUoonNqMA3Gf+utt6TDj+V85HSrkc4xCI4DkyZNEnXq1HFt9V//+lfpBGYP9u/YsaN0LCtfvnxG2aidnZycvZyEPCZPnixat27t6IwC0Y77779fIJ89RSl4oXMqM3XUwA1KEIOYOnVqqnlwmIO4gnrTisraRMjEqf94mJPgha4/Js86ceKEFOqAE5ollqLjHHf9OscZOBrhBh3ctlO8eHHHNaDj5eQIpBN+mDJliryxy805CnMZYwlRDSs1bdpU/uyss85K/Szu+gO8vmSRQ4cOScfBOXPmpKqoVq2adBy0BDuc6oZTGW4Mw01bVsJagRMY3mdqMnWWCtoXp3KmDn0o/+GHH0qnUDgtWgnrd+jQoZ4CK3BSw/q3s7TqsAugqO1UHYB188cqk+32UfAic1ZxfxX1CmV9+USA6yOfRpN9IQESIAESCEPAzxkkzHNYlgRIgATiJMD9fZx0WTcJxEuA6zd/BC+yZR+JckbCLnPnnXdKOwESAskhgo+LBZDwvR3B0n6C0mGHGT16tBS6QGrbtq20W61evdqozmPHjkkR9WeffTbVVVMxCYzBxIkTxahRo1K2MqsSiGDgn64v6pnAyQZsZ6+zOZsIRcA2Aebz589PVQdBDwSU222TUduAnQQvdDZgNOyRRx6RbbJfLKHOPfBGMDxE6a3kJj6Q7bNXtm00Yfvnp7zOH6Fv374Cfg+nnXaa9jWBscY67N27d9rFBcjsJggT5p2DZ0LMpV+/fmlrEm186KGH5CUgJsIqsIMvXbpUvhtgC7Mn2D4h0KKbq7r3Mp4Nvw0Is7i92yDmgudZ70c8E3ZrrM2GDRtmYNEJXiAT3l94Hso6JZ0N12nNog4/NlydGJNJm5zmC5jgHV+yZMm07viZv2HmVL6U5f4v3EhS8CIcP5YmARIgARIgARIgARIgARIgARJIJgEKXiRz3NhqEiABEiCB5BOg4EXyx5A9IAESCECABs0A0AIU0d3qA8cbOCANGjRI4KYMNcERAgHRcLr4+OOPU792MuYjw8yZM6WDhiU8gJ/BiWHEiBHSeUJ13MAz5s2bJ51J7E4aXkIHUTs7uTmzfPnllzLQ3u6A5eSMAgcIOBFB7MJ+o48FL0rBC9T53nvvyaB33OpipUsvvVQ6W+B2GJ3IAhyB4IAFJxsrud2yogaSowz68cQTT4jmzZuLYsWKpeqB0822bdvEyJEjxaJFi7Qz1UnwApl1TkpoGxz0OnTokOGwc+TIEenAh7bY59yECRMEbplR3y9x16+7rQf9grjA4MGDxa9+9as0Jpgv27dvl46GKi8nQRr0ecCAAWL69Ompuqz52KdPn4xbo5AJAicQX8E89+IUd/0BXl+pInBi6tatW9r7yM0xDO+XJUuWyNvP7O8XvPvcREL8OEuF6Y9a1o9DFMYUjmwvvfRSqhr0C+/aO+64Q+skh7HF+/bxxx/PcIqzKnn11VclY13C34GuXbuKDRs2yF/jeXC8xc/s7wFrzmWzfRS8yBwx7q+iXJ2sK98IcH3k24iyPyRAAiRAAkEJ+DmDBH0Gy5EACZBA3AS4v4+bMOsngfgIcP3mj+AFZkk27CNRz0YIlt99993aaiGgfdVVV/l+5IIFC0S7du1kuYoVK4p//etfKbuMSZ0vvPCCvCDAniB4DmGIKlWqZLQH9t933nlHBr072eXcgscPHz4snzd37txU3XgWuKhB3VYGJ6EItBP2vKpVq6bZ52A73LJliwygh/3FSgich01C7VfUNmC3/iOwH79XbbroC4RLqlevrrU1wq5nt9OhT26iH9k+e2XbhhS2f37KOwlJXHvttdI+Xbt27bQxwxqETfzee+8V3377bcYaikvwAg/C+hw/frwUq1dTzZo1Bey67du3F+ecc06GnQ1rE/Y42OF0axvvGVwcUqlSJcf3lO69bPmHYD2eccYZaWWxVmHHhx+Bfa0ik9tFKk6CFygHvwW8U6688soMnwJcwoBx2blzZ6odNWrUkP4mF110kbZffmy4uAwDwjQQsLEn+DnAl6JFixYZ7zmsHVy2gHeZfb64XTriZ/76/qOShwW4/ws3qBS8CMePpUmABEiABEiABEiABEiABEiABJJJgIIXyRw3tpoESIAESCD5BCh4kfwxZA9IgAQCEKBBMwC0gEV0wf6oCo4Nl112mahfv778bxj/4ViwadOmjFtO3Iz5qMvNcQOB6RBIqFWrlrypB8HTCEa3i2lY7UFANoQz7Df62LsdtbOTlzMLBCVwuxOY2BPEGJo2bSrgfAEhATiBrF271nGEoha8cHIqQwOqVasmLr/8cumMhQRni/Xr14uNGzdmtM/NSQXzAY5y9luKrAowH+AMgnmD+leuXCkFHKwEZxu0we7I4yZ4gXLg17Nnz4x5YWeNNu3YsUPAEUZ1TvK6Raqo6kffmjRpIho1aiR5Yb6AlzqnkA/9hwNUhQoVtHNJdyMNMmKNNWjQQK7nEiVKiOPHj4vNmzdLhyiVk5sjVNz1B3yFCScnNqvv9vcL1ixuYlPfL8jrNt/xez/OUkH7oivn1yEKzrE33nhjxm1tWCtYm3jf4B2KuYZ1j7lgFzzBOwKOp8uWLUs15+WXXxY9evTQdkvn+IqMcB6EU9zJJ58sndYsJ7Rsto+CF5lDxv1VlKuTdeUbAa6PfBtR9ocESIAESCAoAb9nkKDPYTkSIAESiJMA9/dx0mXdJBAvAa7f/BK8wGxxsr/gd1HZR6KclStWrBAtW7bMqBJ2ltdee00K+vtNOhF51GFa54EDB8TNN98sVq9enfZoU1su8kEQHwITBw8elHVA0ALi8aecckpGd2BHgg0P4h/2BPuB1X+IX7Rq1Srt9wgKRxA5gvHVZB9rne0Q+d0uPojaBuwmeIG2ONmA8TvYP2AHhb0OrDDHYZtUE+YRhOd//etfa6dMUZy9smmjCds/v+Xd/BHs88/NVmgNlJePgN93gJof4vxYfxBQsNvo7Plg34VND3Y2JNg27UL+ap0dO3aUa/bss8/2bJ7TexnvCojO4N0Em/Inn3wi57buuV62d3X8UHfp0qXFV199lWqffS0hP8SB1Gd5XViAyvzacN3eVXbfA9S9e/dusXjx4gybOvLhsg2Ik+iS3/nrOWh5noH7v3ADTMGLcPxYmgRIgARIgARIgARIgARIgARIIJkEKHiRzHFjq0mABEiABJJPgIIXyR9D9oAESCAAARo0A0ALUWTr1q3izjvv1AbZe1ULp4ennnpKXHLJJa5Z4WQyZcoUKZDg5LjhVAEcGRAw3a9fP1G8eHHH50Tt7GTizBKE3aBBg2TAOW4PQYpa8AJ14mYaCFI88sgjXkOY8XvwhkMabnGB44lTwg1HyPPKK68YP+Oaa64RkyZNkiIg3bt3T5XzErxARtxGdccdd6Td6GLy4L59+0oxAzgGuaVcrR9thiMjxC7UW3Xs/YHwA0QKwEgn6ODF6vrrr5eOUE7OmnHX79U+t9+jbW+++aZ44IEHXJ29dHVgXsChDPPE7f3i11kqTH/sZf06ROFdi3H8wx/+4Ptdi5uunnjiCbnGOnfunGoGbiXDP42zjBQcwd+AwYMHO3bZfkNdNttHwYvMIeH+KqqVyXrykQDXRz6OKvtEAiRAAiQQhIDfM0iQZ7AMCZAACcRNgPv7uAmzfhKIjwDXb/4JXmC2BLW/mNpHopyRsK907dpViobbk5tAhNfzYReFHVa1p3mJLtjrXbdunbwUwC3gXdcOiFTABgJRavQLdk0kCDZAwMPJ7jR//nxpm3Ky6cLmi/arCYHksOnin58E2xTEIVq3bq21RURtAzZhv2/fPnHXXXcJ2Dj8JohdPPPMM+L88893LFoUZ69s2mjC9i9I+SD2cayRgQMHiueffz5lgzbxEfA7J9T8J06cEEuXLpW2dr/r2l4X7Pr33nuvgAhNmTJljJsFUXz0G0I4fhKegXkEYZvevXv7mt+wNcLeDZurScJ7Af4UsGHrbJRWHUFsuEHfVXimSbuCzF8TJvmah/u/cCNLwYtw/FiaBEiABEiABEiABEiABEiABEggmQQoeJHMcWOrSYAESIAEkk+AghfJH0P2gARIIAABGjQDQAtZ5IsvvhAjRowQM2fONAqSRpA4BCgQ5OwWhG9vFgKjt2/fLh2r3njjDaMWIwB75MiR8rYcN0cGVBa1s5OpMwuEH+CcAccONzEPMEOdcIqDGAV4I8UheIF64SgDEQCIXuzatcuI9xVXXCHbdeWVV4pixYp5loEzCByAMKbffvutY3442+CmFwhpgIM6ViaCF6jclDXywkEJfenQoYMoWbKkZ1+yVT9ue4EjoBsvq7FB+rB3714pLGO6xuCUAxEWOEqaOELFXb/RQDlk2r9/v1xjc+fONXqP9ejRQ7ICZ68UxFnKq06T3wdxiIKj2Zw5c+S708RJ7tJLLxX333+/wPsWawUOr9ddd13qpjc4mMIR9/TTT9c2GXMZt71NnTpV+3vV8TVb7aPgReZwcH9lsuqYp1AJcH0U6siz3yRAAiRAAiqBIGcQUiQBEiCBXCPA/X2ujQjbQwLmBLh+81PwwrK/xG0fMZ9pzjkRMD9kyBDx3HPPpWVC0DV+HjRBqBoB6fbkJBrh9IwdO3aI4cOHi0WLFnk2A7Y4tBfCDrDjHj58WNonYT9Bgt0Owfa42ECXvIQDIEAO4W0I/KsJ9sm33npL2l9Mgulhq4E9o0qVKo79itoGbCJ4gcZYdtCJEycaic2D+0MPPWRkcyuqs1e2bDRh+xe0vJ/5ZwnB429Pp06dsip4YU32I0eOSLs5BF9M7fnWGr7xxhul2EX16tU9/Sh0iwt2dz/v5WbNmolt27bJ9wmY4ZILXMSgS07jV65cOTFs2DDx4osvur7HTN4LVgVBbbjWXIFtef369Z7vVWQwbVfQ+WvUiDzMxP1fuEGl4EU4fixNAiRAAiRAAiRAAiRAAiRAAiSQTAIUvEjmuLHVJEACJEACySdAwYvkjyF7QAIkEIAADZoBoEVU5KuvvpJOSMuXLxcIbMftHlaqX7++dJi4+uqr5c0/5cuXD/RUOA8gMH3BggVi7dq1Ys+ePamgbATfX3jhhaJJkyYy4BqB6CbCC2hI1M5OpoIXeDbEPHDr0+zZsyU/OHAhCByOTQ0aNJB9ad++vahYsaJkBiewuAUvrMGB4xKERpYtWybHc/fu3SmnLIs3xhbtq1GjhihevLjvccW8gbjG4sWLpTMQWKDvCKSHeMZNN90kbzux1nZQwQurYXjewoULxcqVK2XfrKB+zJfLL79cztFWrVqJsmXL+u4LCsRd/6FDh2TblyxZkrbO4GBYq1YtKfCC22rq1asnSpcu7bsPmI+fffaZrH/NmjWSDzghWc+oWbOmaNeunXRmNBG6sDci7vp9d9hWQG2bOj/AtmnTpnKO/PKXvzR2AAvqLBWmLygbxiEKTnJ4l2MeYF1ac8Bamxh7iFmAiX3dY3726dMnJZqCOQMnWNxI5pR+/PFH+RyIJm3atCnN8dPJ8TXu9lHwInO0uL8KuyJZPp8JcH3k8+iybyRAAiRAAn4IhDmD+HkO85IACZBAnAS4v4+TLusmgXgJcP3mr+CFNXPito9EMUNVcQovcQiTZ8LG0KZNm5RYd9A6YfPDN3jY4yAmDxEMS4wftr5LLrlE2j8gcG+3kcF2gn7dc889qeZCkAJCE052QdhzEQT+0ksviXfeeSdNYPvmm2+Wwe7oh1NyaivKXHbZZdIWDFvYBRdc4GkLjtoGbCp4YfUNwhcYw/nz50tRApU77OcQH1C5u82Noj57xW2jCdu/sOUh2oL5O2PGjDQbGWxiGCfYrmGHxfxX7Ul+fARM1r9JHqyXDz74QKxatUps2LBBHDhwIG2ewbaHSzTq1q0r1w78D4L6aqjtsfuH2O2JsO3jmRC6gF0Z6/7gwYNpxbEu0BY1uY0f3i14j8GmCDsm+FvvBdgiYb/+7W9/mzUbLtjDXwW+DqovBXwP4D+BdkEgxdS2HHb+msyZfMrD/V+40aTgRTh+LE0CJEACJEACJEACJEACJEACJJBMAhS8SOa4sdUkQAIkQALJJ0DBi+SPIXtAAiQQgAANmgGgsQgJkAAJkAAJkAAJuBDg/orTgwScCXB9cHaQAAmQAAmQwP8RYFAGZwIJkEA+EOD+Ph9GkX0oVAJcv4U68uw3CZAACZBArhKAIAYunPjoo4/Smjho0CAxYcIEbbP5bSFXRzM328X9X7hxoeBFOH4sTQIkQAIkQAIkQAIkQAIkQAIkkEwCFLxI5rix1SRAAiRAAsknQMGL5I8he0ACJBCAAA2aAaCxCAmQAAmQAAmQAAm4EOD+itODBJwJcH1wdpAACZAACZDA/xFgUApnAgmQQD4Q4P4+H0aRfShUAly/hTry7DcJkAAJkEAuEvjuu+9Eo0aNxO7du9Oad8stt4hp06Y5NpnfFnJxNHO3Tdz/hRsbCl6E48fSJEACJEACJEACJEACJEACJEACySRAwYtkjhtbTQIkQAIkkHwCFLxI/hiyByRAAgEI0KAZABqLkAAJkAAJkAAJkIALAe6vOD1IwJkA1wdnBwmQAAmQAAmQAAmQAAnkDwHu7/NnLNmTwiPA9Vt4Y84ekwAJkAAJ5CaBo0ePiqZNm4otW7akNbBDhw5i9uzZolixYo4Np+BFbo5prraK+79wI0PBi3D8WJoESIAESIAESIAESIAESIAESCCZBCh4kcxxY6tJgARIgASST4CCF8kfQ/aABEggAAEaNANAYxESIAESIAESIAEScCHA/RWnBwk4E+D64OwgARIgARIgARIgARIggfwhwP19/owle1J4BLh+C2/M2WMSIAESIIHcI3D8+HHRqlUrsWbNmrTGtWzZUixevFgUL17ctdEUvMi9Mc3lFnH/F250KHgRjh9LkwAJkAAJkAAJkAAJkAAJkAAJJJMABS+SOW5sNQmQAAmQQPIJUPAi+WPIHpAACQQgQINmAGgsQgIkQAIkQAIkQAIuBLi/4vQgAWcCXB+cHSRAAiRAAiRAAiRAAiSQPwS4v8+fsWRPCo8A12/hjTl7TAIkQAIkkFsEfv75Z9G+fXuxaNGitIY1aNBArFq1SpQqVcqzwRS88ETEDDYCGsEG8iEBEiABEiABEiABEiABEiCBbBFgzHy2SPM5JBAxAS7eiIGyOhIgARIgARIwJEDBC0NQzEYCJJBfBOjQll/jyd6QAAmQAAmQAAkUPQHur4p+DNiC3CXA9ZG7Y8OWkQAJkAAJkAAJkAAJkIBfAtzf+yXG/CSQOwS4fnNnLNgSEiABEiCBwiQwffp00bNnz7TO16pVS6xbt0784he/MIJCwQsjTMz0HwIUvOBUIAESIAESIAESIAESIAESKEICjJkvQvh8NAmEIcDFG4Yey5IACZAACZBAcAIUvAjOjiVJgAQSTIAObQkePDadBEiABEiABEggJwlwf5WTw8JG5QgBro8cGQg2gwRIgARIgARIgARIgAQiIMD9fQQQWQUJFBEBrt8iAs/HkgAJkAAJkICNwJAhQ8SECRPkT37961+Ld955R1SsWNGYEQUvjFExoxCCghecBiRAAiRAAiRAAiRAAiRAAkVIgDHzRQifjyaBMAS4eMPQY1kSIAESIAESCE6AghfB2bEkCZBAggnQoS3Bg8emkwAJkAAJkAAJ5CQB7q9ycljYqBwhwPWRIwPBZpAACZAACZAACZAACZBABAS4v48AIqsggSIiwPVbROD5WBIgARIgARJQCDz66KPiueeeExs3bhTnnHOOLz4UvPCFq+AzU/Ci4KcAAZAACZAACZAACZAACZBAURJgzHxR0uezSSAEAS7eEPBYlARIgARIgARCEKDgRQh4LEoCJJBcAnRoS+7YseUkQAIkQAIkQAK5SYD7q9wcF7YqNwhwfeTGOLAVJEACJEACJEACJEACJBAFAe7vo6DIOkigaAhw/RYNdz6VBEiABEiABHQEDh8+LMqVK+cbDgUvfCMr6ALc/4Ubfo1gCGN+wiFlaRIgARIgARIgARIggfwmkBafJ4Tg/jm/x5u9y2MCXLx5PLjsGgmQAAmQQE4ToOBFTg8PG0cCJBAXARo04yLLekmABEiABEiABAqVAPdXhTry7LcJAa4PE0rMQwIkQAIkQAIkQAIkQALJIMD9fTLGia0kAR0Brl/OCxIgARIgARJIPgEKXiR/DLPZA+7/wtGm4EU4fixNAiRAAiRAAiRAAiRQcAQoeFFwQ84O5ysBCl7k68iyXyRAAiRAArlOgIIXuT5CbB8JkEAsBGjQjAUrKyUBEiABEiABEihgAtxfFfDgs+ueBLg+PBExAwmQAAmQAAmQAAmQAAkkhgD394kZKjaUBDIIcP1yUpAACZAACZAACZBAYRHg/i/ceFPwIhw/liYBEiABEiABEiABEig4AhS8KLghZ4fzlQAFL/J1ZNkvEiABEiCBXCdAwYtcHyG2jwRIIBYCNGjGgpWVkgAJkAAJkAAJFDAB7q8KePDZdU8CXB+eiJiBBEiABEiABEiABEiABBJDgPv7xAwVG0oCGQS4fjkpSIAESIAESIAESKCwCHD/F268KXgRjh9LkwAJkAAJkAAJkAAJFBwBCl4U3JCzw/lKgIIX+Tqy7BcJkAAJkECuE6DgRa6PENtHAiQQCwEaNGPBykpJgARIgARIgAQKmAD3VwU8+Oy6JwGuD09EzEACJEACJEACJEACJEACiSHA/X1ihooNJYEMAly/nBQkQAIkQAIkQAIkUFgEuP8LN94UvAjHj6VJgARIgARIgARIgAQKjgAFLwpuyNnhfCVAwYt8HVn2iwRIgARIINcJUPAi10eI7SMBEoiFAA2asWBlpSRAAiRAAiRAAgVMgPurAh58dt2TANeHJyJmIAESIAESIAESIAESIIHEEOD+PjFDxYaSQAYBrl9OChIgARIgARIgARIoLALc/4UbbwpehOPH0iRAAiRAAiRAAiRAAgVHgIIXBTfk7HC+EqDgRb6OLPtFAiRAAiSQ6wQoeJHrI8T2kQAJxEKABs1YsLJSEiABEiABEiCBAibA/VUBDz677kmA68MTETOQAAmQAAmQAAmQAAmQQGIIcH+fmKFiQ0kggwDXLycFCZAACZAACcRH4KOPPhILFy4UgwYNiu8hrJkEfBLg/s8nMCU7BS/C8WNpEiABEiABEiABEiCBgiNAwYuCG3J2OF8JUPAiX0eW/SIBEiABEsh1AhS8yPURYvtIgARiIUCDZixYWSkJkAAJkAAJkEABE+D+qoAHn133JMD14YmIGUiABEiABEiABEiABEggMQS4v0/MULGhJJBBgOuXk4IESIAESIAE4iHw+eefi/r164tPP/1UPPDAA2LMmDHxPIi1koBPAtz/+QSmZKfgRTh+LE0CJEACJEACJEACJFBwBCh4UXBDzg7nKwEKXuTryLJfJEACJEACuU6Aghe5PkJsHwmQQCwEaNCMBSsrJQESIAESIAESKGAC3F8V8OCz654EuD48ETEDCZAACZAACZAACZAACSSGAPf3iRkqNpQEMghw/XJSkAAJkAAJkED0BL777jtRr1498cEHH6Qqv+OOO8SkSZOEJlg++gawRhJwIcD9X7jpQcGLcPxYmgRIgARIgARIgARIoOAIUPCi4IacHc5XAhS8yNeRZb9IgARIgARynQAFL3J9hNg+EiCBWAjQoBkLVlZKAiRAAiRAAiRQwAS4vyrgwWfXPQlwfXgiymqGP//5z6J79+6pZz766KNi+PDhWW1DLjzsX//6lxgyZIh47rnnUs15++23RcOGDXOheQXfBo5Pbk6BXHx//OMf/xDdunUTy5cvl9AuvvhiMWvWLFGtWrXchBiwVT/99JMYP368GDp0qPjFL34hXnnlFdGuXbuAteVnsT/84Q9ixIgRBf/3LT9HN/d79Ze//EW+iz7++GPRv39/MW7cOFGmTJncb3jAFnJ/HxAci5FADhDg+s2BQWATSIAESIAE8orA0aNHRdOmTcWWLVvS+tWhQwcxe/ZsUaxYsbzqLzuTPALc/4UbMwpehOPH0iRAAiRAAiRAAiRAAgVHgIIXBTfk7HC+EqDgRb6OLPtFAiRAAiSQ6wQoeJHrI8T2kQAJxEKABs1YsLJSEiABEiABEiCBAibA/VUBDz677kmA68MTUVYz5GLAelYB/OdhQQUVTpw4IdauXSs+/PBD0bdv36JoekE8M+j4FAScIuxkLr4/CkXwAu+dnj17ymD6Hj16iKefflqULVu2CGdD7j2aghe5NyaF1CKI0jz88MNizJgxUpRmypQpokuXLnl7mzP394U0u9nXfCPA9ZtvI8r+kAAJkAAJFCWB48ePi1atWok1a9akNaNly5Zi8eLFonjx4kXZPD6bBCQB7v/CTQQKXoTjx9IkQAIkQAIkQAIkQAIFR4CCFwU35OxwvhKg4EW+jiz7RQIkQAIkkOsEKHiR6yPE9pEACcRCgAbNWLCyUhIgARIgARIggQImwP1VAQ8+u+5JgOvDE1FWM+RiwHpWAfznYX4FFf7973+LvXv3irFjx4rp06eLRx99VAwfPrwoml4Qz/Q7PgUBJQc6mYvvj0IQvPjiiy/ErbfeKoNlKleuLGbOnCkaN26cAzMit5pAwYvcGo9CbM3//u//ik6dOomdO3eKiy++WMyYMUPUqFEjL1Fwf5+Xw8pOFQgBrt8CGWh2kwRIgARIIHYCP//8s2jfvr1YtGhR2rMaNGggVq1aJUqVKhV7G/gAEjAhwP2fCSXnPBS8CMePpUmABEiABEiABEiABAqOAAUvCm7I2eF8JUDBi3wdWfaLBEiABEgg1wlQ8CLXR4jtIwESiIUADZqxYGWlJEACJEACJEACBUyA+6sCHnx23ZMA14cnoqxmyMWA9ayI94lMAAAgAElEQVQC+M/D/AoqzJ07V/Tu3Vt8//33sgYKXsQ7an7HJ97WsHaLQC6+P/Jd8OKnn36SQjuWwM4999wjRo8eLUqWLMmJqRD4/9g7D6grqnt97wUGVK4YGyiWoBERiURU7FgRu2AFRLEgiEqLFRVEXYqKsfeukCsqomIvKCKGIDYsXFRIRAWxJBIxetUbyX+9+585mTPfzDl7zpwyZ86z13LdXL5dn9/eM3vmzPtuDC+YErUmIHOs6667zowcOdJ2ZdCgQebqq682rVq1qnXXyt4++/uyI6VCCFSNAOu3aqhpCAIQgAAEMkxAe//+/ftbkzt/kvHdzJkzzWqrrZbh0TO0eiPA/i9ZxDC8SMaP0hCAAAQgAAEIQAACDUcAw4uGCzkDzioBDC+yGlnGBQEIQAACaSeA4UXaI0T/IACBihDgB82KYKVSCEAAAhCAAAQamAD7qwYOPkMvSoD1URRRVTOkUbBeVQD/biyuoQLcqhuluPGpbu8at7U0roOsG1788Y9/tCKajz/+2HTq1Mncf//9pkuXLo07CQuMHMMLpkUaCCxZssQcc8wxZvr06Vbkdtttt5m+ffumoWtl7QP7+7LipDIIVJUA67equGkMAhCAAAQySuDkk082t9xyS97oNttsMzNr1iyz1lprZXTUDKteCbD/SxY5DC+S8aM0BCAAAQhAAAIQgEDDEcDwouFCzoCzSgDDi6xGlnFBAAIQgEDaCWB4kfYI0T8IQKAiBPhBsyJYqRQCEIAABCAAgQYmwP6qgYPP0IsSYH0URVTVDGkUrFcVQImNwa1EcBSDQIUJZNnwYvny5WbYsGFmwoQJluKYMWPM2LFjTfPmzStMtT6rx/CiPuOWtV7rpOc77rjDDB482A5tjz32MBMnTjTrr79+pobK/j5T4WQwDUaA9dtgAWe4EIAABCBQdgLnnXeeGTduXF69G264oZk9e7Zp165d2dujQggkJcD+LxlBDC+S8aM0BCAAAQhAAAIQgEDDEcDwouFCzoCzSgDDi6xGlnFBAAIQgEDaCWB4kfYI0T8IQKAiBPhBsyJYqRQCEIAABCAAgQYmwP6qgYPP0IsSYH0URVTVDBg3lIYbbqVxoxQEKk0gy4YXU6dONcccc4z59ttvTadOnczkyZNN586dK420buvH8KJuQ5e5ji9dutQMGDDATJs2zY7tmmuuMcOHDzchIpm6HTv7+7oNHR2HQJNrkYx6SBCAAAQgAAEIuBPQ/v53v/tdrkCbNm3Mn/70J7PJJpu4V0JOCFSRAM9vyWBjeJGMH6UhAAEIQAACEIAABBqOAIYXDRdyBpxVAhheZDWyjAsCEIAABNJOAMOLtEeI/kEAAhUhwA+aFcFKpRCAAAQgAAEINDAB9lcNHHyGXpQA66MooqpmwLihNNxwK40bpSBQaQJZNbxYtmyZOemkk6zJhZLE8uPHjzctW7asNNK6rR/Di7oNXeY6LvH41VdfbU4//XQ7tp133tn84Q9/MO3bt8/MWNnfZyaUDKQBCbB+GzDoDBkCEIAABMpO4K677jInnniiWX311c0rr7yCOWXZCVNhOQmw/0tGE8OLZPwoDQEIQAACEIAABCDQcAQwvGi4kDPgrBLA8CKrkWVcEIAABCCQdgIYXqQ9QvQPAhCoCAF+0KwI1ppXGvywXx9S9+/fv+b9SnMH/vjHP5pddtkl10WJSfRB+iqrrNKk2wgn0hxJ+pZ2AkERWpz+rrnmmua3v/2t/Whsxx13NLvvvrvZaqutTIsWLeJUk8sbFKvus88+Rv+21lprlVQfhSDgEWB/xVyAQDQB1ke6ZgfGDaXFA26lcaMUBCpNIKuGF1OnTjXHHHOM+fbbb81qq61mHnnkEbPXXntVGmdd1897m7oOX+Y6P2/ePHPEEUeY+fPn27HpFGgZ14QIZepy7Ozv6zJsdBoClgDrl4kAAQhAAAIQKA+B+++/32yyySZmu+22K0+F1AKBChFg/5cMLIYXyfhRGgIQgAAEIAABCECg4QhgeNFwIWfAWSWA4UVWI8u4IAABCEAg7QQwvEh7hOgfBCBQEQL8oFkRrDWvNO2GFytWrDAzZswwCxcuNIMGDao5L3WgUQ0vfvzxR/PEE0+YX/ziF+bggw9ORSzoRLYJJDG8CCPzq1/9ygwePNheS9ZZZ51Y8DC8iIWLzDEIsL+KAYusDUcga+tD+9pFixaZxx57zEyfPt28/fbb5uOPP7Zx7dixo+nUqZPZbbfdjEyV9P83a9asaMyD96dCRmxhlcUpX8i44X//93/N008/bR544AHz6quv2nHJfGqnnXayQuvevXsb3YddxJqq63e/+5259dZbbZeDJlPaH0yZMsU8/vjjZtasWebrr7/OtXXQQQfZttq0adNkuDo1Xf168MEHzXPPPWfmzJljBeFi3bVrVzNgwABrkBVmYuevLNg//U0nMuoUdi8Fn7EKBTJuzPx1fffdd2bo0KHmnnvuyf3zLbfcYlRnnPTzzz+bMWPGmEsvvTRX7KqrrrJxiEri+cUXX5iXXnrJzJw507z77rtm7ty5lqmShPYyG9tyyy3N/vvvb7p3725at25dtFuF4q/1c91115mHH37YxlJxU71HHnmk2X777c1KK61kXOJTqBNapx988IGdXy+++KJ57bXX7BxTUnsyVNN4evToYdZYY42i44maExdddJFl7ppKFeRrjuj5VSYIb775ppk9e3ai+Lj2N5gvqfHL8uXL7Tx76KGH7LXzrbfesk3oOtOtWze7/rT2dR3VPHBJhQwvNL8/+ugjc/fdd5tp06bluGkOyEyvV69edu4Vu16E9aMS9wKvneA14ZBDDjF33nln5FxdsGCBNcfQddtLWksTJ040HTp0KIpRcRk2bJiZMGFCXnlxUyy8FHyH4jdaFQ+1L8GPYuzFNmx9Bzuk9a4ykyZNMn/605/s2vWuPT179jRHH320072n1PVVFNC/MwTnv/+eoZjpeiNjEu/+qTFI+KQx6Prmev8M688///lP8+GHH5oXXnjB3jPFyGOs/Kq7c+fOZocddjD77ruvvc65rKHg+vHuZSuvvLJ55513zLXXXmuvO7p+qm5dM/v06WO22GKL0P3NsmXL7Fp76qmnmqxxXXdVh3hofpay7jw2UdcScVA7e+yxR6w9i+qNmt/eO7Sbb77Z8vf2RYX2KqoveB8TO62x9dZbz3XKpTpf1vb3qYZN5yBQZgKs3zIDpToIQAACEIAABCCQcgLs/5IFCMOLZPwoDQEIQAACEIAABCDQcAQwvGi4kDPgrBLA8CKrkWVcEIAABCCQdgIYXqQ9QvQPAhCoCAF+0KwI1ppXmlbDCwlM3n//fXPZZZfZD7vjCoIqCbbRDC8kQJEw4vLLL7eGF35xSiU5UzcEym144RGVsFWnpEpA6yK8VTkML5iPlSLA/qpSZKk3CwSytD5kBKD9rAStLunAAw80F154oRWeFrpXxTGsCGs3Tvkwwfro0aOtyHjkyJHWGCAqSbx7+OGH2zFtuOGGBRFEGR7813/9l7njjjvM+eefnzMgCKtIglKZNfTv3z8n2pUJg54rrr/++pwhQ1hZieZlqLD11ltH9tHFUKFahhfqpMTsJ554Yq6/Eq/feOONVvTtmj777DPLS+YVShKqT5482Yqgg0nPaRIz69lAInPXpLhovsh8rFWrVs58tV/T88fLL79sTjvttJxJTLACCatlyucSn7DGPaNFjevZZ58tOiyNZ8iQIXbuuxipJRXUxy0vDrfddpu5+uqrI5n5B+kan6JgIjKUanjx1VdfWfMbjcMzHinUB5lQ6Bqx5557FjUNijK8aNeundP1QmYu5557rr22uRgEqN+Vuhd4TGTkI+OPpUuX2n+68sorrXFNofuIjCa0Lj2zGpU7/fTTzSWXXGJatmwZiVvXAl2TVdZLuu5o3vXt2zevXJQhgN75nHnmmfY9Q6Ek4w7NAZkSKKlt13vPWWedZcdTyCQh7vqKuw7CDC9kCOUyBrUlQ6aLL7646P3T3y/PbEHXtEL35+BYZCAzbty4omsozPBi/Pjx9v2d1oV/PnltyLBB5h7bbLNNrlmta81TmTW5rHE9y2uNH3bYYQXnZ3BcMhbR3BRHl3bEXHuW9u3bFw132PyWOYfmncxjwpKuG1o/q6++eujfg3NGRl+HHnpo0b7UQ4Ys7e/rgTd9hEA5CbB+y0mTuiAAAQhAAAIQgED6CbD/SxYjDC+S8aM0BCAAAQhAAAIQgEDDEcDwouFCzoCzSgDDi6xGlnFBAAIQgEDaCWB4kfYI0T8IQKAiBPhBsyJYa15pWg0vdHLrCSeckPtIHsOL2k0ViRbOPvvsXAcwvKhdLBqt5UoZXoijxFgSTR177LFOAjUMLxpt9lVvvOyvqsealuqPQBbWh0S506dPt/vajz/+OFYQXO5VcQwrwhqPUz6YV0LQzTbbzJx66qlO4lG1r9PTddL5jjvuGMkizPBCIlWZWOjEeJckdhLP9uvXz3z55Zdm2LBh1sDBJUlMq7H6Bbn+ci6GCtU0vPjoo4/sOF999VXbzQ4dOhg9S3Xp0sVluDbPY489Znr16pXLf9xxx5kbbrihiTHFP//5T8s1Sszs0uARRxxhjUfatm0bmj0s/gMHDrSi+Kg11KNHDyuylpjaJT7BhlVGgms994SJtAuNy8UkReWTCurjlNcY9PymtRY3HXDAAdYwxTMWiFs+Kn8phhdvvvmmGT58uJGYPE7S+ncxOQgzvJAp3k033eR8vVC/tB70XyEjl0rfC9QPtSGTijFjxlhc4vD0008bzdFCSfNfvLTmvaSyuo5ItB+VZHwjY4v58+fnsoiD7g1BA5AwQwCZH8ks44MPPnAKr65RMj9p06aNeeCBB2Lde0aNGmUuuOCCSIOEOOvLqbOBTGGGFzKkiLM3cLl/es3KKKaQ2UKxMSj+mkcyS4kycwmun0GDBpltt93WnHHGGZHX0eC9ZcmSJTaOMiyKm9SejKxk1lMsyVhlxIgR5rnnniuWNe/vug5q7yHDlUKmMcH5rWvvu+++a68lUUlmF7q3RSWtiz59+pi3337bZom6L8caUEoyZ2F/nxKUdAMCVSfA+q06chqEAAQgAAEIQAACNSXA/i8ZfgwvkvGjNAQgAAEIQAACEIBAwxHA8KLhQs6As0oAw4usRpZxQQACEIBA2glgeJH2CNE/CECgIgT4QbMiWGteaVoNL0oRxFQLZvBj9pNOOskK58NODK20cKIaY07rHKnG2GmjtgTCDC9czW8k3PrHP/5hPvzwQyv0klFLUCTpF8MWErCIAoYXtZ0LWW6d/VWWo8vYkhLIwvqQEPj444/PmRF4THbYYQfTvXt3s9Zaa9l/+uSTT8wLL7zQRPgrAb/uYXvuuWcozjiGFWEVxCkfzCvx7d///ve8++tee+1ldtttN9OiRQszb9488+STTzYxw9h+++3N3XffbTp16hQ6pqBhgTh17drVXHfddbn8MqU4+OCDLT/tF6ZNm2beeuutvPrUvzvvvNPcddddeaJTlz4WEpa6GCpo3O+9957tj/6vYuil/fff3+y66665/3+jjTayJ9WLWSlJommJ1f18JNCVUNkl/fTTT0ZicD3PeCnM4E5i+kmTJpkhQ4Y0ETMrPuK9+eab2ypU55w5c8ysWbNCzVDGjRtn+9y8efMmXQzy1Rpo3bp1bm1o/sjgYtVVVzWvvfaaXTcSsmu8uma4xMff6HfffWf7EiZM1jzTfFGMNCaNR8+CQVMM5ZMpiz+uwYElfS50LS9TEpl3KKb+JOG22ClO4l5oPBKSaz4UMnBwmVv+PHGf72fMmGGN6cL27zJw2Gmnneyaibp2qm0J3GUAETWO4LOG5tq6666bdy0RN61Z/V/FXdcaz1zGPz4J72UwEGUOUOl7gfqydOlSM2DAANtHpd13390+w7Rr165ouBYtWmSOPvroPHMRmZ9IlC8mwbRs2TKj9yB+I6FC+YPvUE477TTblsdSz2Vaa926dbNNzZ07167tr7/+Oq9pXTu22247axTgzQ2XGKn+Rx55xLYRllzXV1GQERmC81/XG5l3eGYGKuZybyp2/1Q9Udc0Mdhqq62M9h/e3kNrYObMmWb27NlNeq71cP/990de14LrR9fB5cuX23noH4/+t9az4jllyhRz6KGH2r9H9VP1yBTLu59o3b3yyiu2jrDrqq51UetO+aPWnowydB3RfNK1JGov4fLOIDi/dU/09iRqR2ujc+fOtg0ZTP3yl7+099ONN944ckpp3DIDmThxos2jPZPWm+qp95SF/X29x4D+Q6BUAqzfUslRDgIQgAAEIAABCNQnAfZ/yeKG4UUyfpSGAAQgAAEIQAACEGg4AhheNFzIGXBWCWB4kdXIMi4IQAACEEg7AQwv0h4h+gcBCFSEAD9oVgRrzStNq5lBXEFMzUFGdKDSwolqjDutc6QaY6eN2hJIYngR7LlOuZUYMihmlEBK15tiJx9jeFHbuZDl1tlfZTm6jC0pgXpfHxKU64T08ePH51BI9Cgh+aabbtrktHAJ1Z999lkrmvafeF/IfCGOYUVYPOKUD+b119evXz8jIXL79u3zmpH49dprrzVXXHFFnknAEUccYcW+a6yxRpNuhRkWeJkk1hdPGYD4Ba4yfZBJg0wP/GYEEux64tuoPmqPcN5555nbb7891xeVe/TRR60QNpjiGipU47lGAtpevXrlunr44Ydbofrqq69edBlKNH7UUUdZMwclCarDhLjB0+aVt2fPntZQYOuttzbNmjVr0pYEzRLriq9fuB7VhiqIir9Ex2pr8ODBpmXLlrm2vvzySzsXJCqOKi+xdNhe7+effzYyB5HhhT8pr+bzLrvs0mRcmi8ylNCe0j/XNCaNtUOHDqHMkz4XupaXUUDv3r1zZgDipv7KzCDMoFHr4+KLL87bIxczByg6qUIyxFkHCxYsMMccc0yesYT6pPU9fPjwnFjfa2bFihXmxRdfNOeee641QfEnXS9krhBmrhL2rOGV1TOCuOha5Z9vaktt6DotkbuX1D/F378Ovb9V416gttSf/fbbLzcvTznlFBv7lVde2SlkU6dOtdz98zqMn8xvZLAzcuTIXL3ide+991rDo7AUNATw5znjjDNsjHTd9ae//OUvNt4yEPJz1jzWui8UIxkeyizAb5iiujQefzy9el3XlxNIh/nvz3LggQeaCy+80Bo7+fc9UffPQw45xN4/11lnndDuhN2roxh7Fcg4RtdXGff4UyFmUetHcdE9X0ZO3n1Bc0bXGq0T/aekuOq+7M03lbv++uvtHA4aWKj8woULzdlnn22NS7xUzATiiy++sMYsmtte0r1i9OjR1jRFZkr+pPX95ptv2nvWc889lze/C70ziJrfukdqD+SZd6hC7fUWL15sNtxww9DrkteoxqyYaB/ppTAzqlLnZC3L1fv+vpbsaBsCtSbA+q11BGgfAhCAAAQgAAEIVJcA+79kvDG8SMaP0hCAAAQgAAEIQAACDUcAw4uGCzkDzioBDC+yGlnGBQEIQAACaSeA4UXaI0T/IACBihDgB82KYK15pWk1M4gjiKk5xAIdqLRwohpjT+scqcbYaaO2BMppeKGRSAwrUaPEcP5USHTr5auW4YXEtRID9e/fv4kAp7bRoPVKEWB/VSmy1JsFAvW+PlyNBIKxknBb4nTPqEEi4Mcff9xss802TcIax7AibE7EKR9leCFRtUTErVq1Cp12EpDed999Rvn8Quoo4WaU4UGxk+11n5dxgYTYwVSsj59//rk58cQT84TV2jNIYB9MaTS80FwZMGCAmTZtmu1uoTkTHM/DDz9shcleChM4S3groxaJ/L20xx57WIH/+uuvX/Byo7LPPPOM6dOnT178JSbee++9nfgqk55JRo0a1UQInSQ+r7/+upE5iF8UL8G/TAKixORqT2OS6FoifX9Z8ZFAuRKCetfnSsVJ/fKSxqJ5HPKBdS6PjEmUx2/6ov//sssuMy1atCjL7cT1+V7rWGJz9dtLEsJrPUroX2gcMiNRDDQv/WUfeughs+222zYZRyHBfiHzBlW0ZMkSa6jgF9IffPDBlmGbNm3y2qrGvUANBmN/yy23WLG/a4piH+Qncb+eVfxzv5CxiNqPMgTQHFPMggYHXp/nzJljDVy8+6E/roVipDWqOaf17KWddtrJ3os0n4LJdX25sgzmi7p/Dho0yK4zz7AnWC7q/ilDIxk2BNOyZcvsv/tNIfTsK0ONKMZeHYq/8l166aW5anfffXfLsV27ds7rR+tP86PQWpUJjK7nmrNemjJlijn00EMLIo5zr5ahkeal/9lfsb/rrruM7l+F+ieDJvXPf03UPVaGHEGTjKj5LYMumUfJlKPUFDSzKvd1udR+JS1X7/v7pOOnPATqmQDrt56jR98hAAEIQAACEIBAfALs/+Iz85fA8CIZP0pDAAIQgAAEIAABCDQcAQwvGi7kDDirBDC8yGpkGRcEIAABCKSdAIYXaY8Q/YMABCpCgB80K4K15pWm1czAVRBTc4BFOlBp4UQ1xp/WOVKNsdNGbQmU2/BCo5GgT2JYncrtT8UENtUyvPDakehJAqghQ4ZYUVYhQU5to0TrSQmwv0pKkPJZJlDv62P27NlGp3t7Jg8SHkvcqdPpC6Uw44Yo4XIcw4qwNuOUDxPs9urVy54037Zt24Jj0onmY8eONePGjcvlk3j9zjvvNGussUZe2SjDi2L3alXy/PPPW+b+tPPOOxuZa7Rv375gH4Ni8ShhaRoNLyTslVBZ+3YvRRl2+CGEzbUwI4pvvvnGGoJI+O4ll3h4ebUGZA7gNyKQWF0C4mAK4yvB8OTJk03nzp2LXvJc4xPGzNXEQ52QoF6i88GDB+f6pD1blLlC0udCl/I//PCDNQ/w73NfeeUVozVQLAWNBQoJ3YvV5XKtueiii8yYMWOaZJ03b56RGd38+fNzf7vtttvs/HPZD8uIQiYH06dPz5WPMiIJe9ZYbbXVjK63/fr1K9reO++8Y/r27ZvX17B1UY17wffff29GjBhh56SXokxlCsVv0aJF1nBJBhVe8gv9ZSqie5nfUMHFPDDM8CLqHuDvX9i1Q3+/5pprjMx5Cs2JoNFIISMgl/VVyrz3yoTdPw844AAbr3XXXbdg1bp/yhTDv16i2L3xxhvmoIMOyhmEyChKpgsbb7yxU/c1p2UCtGDBApt/yy23NA8++KDZfPPNm5QPWz89evQwEyZMsKZLhZKMObROn3zySZtN5hAPPPCA6dixY9F+Bk2aVM+NN95otHb96aOPPrLr+NVXX7X/HGdtK3/wWqLymvd77bVXkz6GzW/FS/ue5s2bFx1TVIZgPMRXpi2FDJlKbqyKBet9f19FVDQFgdQRYP2mLiR0CAIQgAAEUkJA74j0bLLffvtZA0ASBLJCgP1fskhieJGMH6UhAAEIQAACEIAABBqOAIYXDRdyBpxVAhheZDWyjAsCEIAABNJOAMOLtEeI/kEAAhUhwA+aFcFa80rTamaA4UXNp0auA2mdI+khRE8qRaAShhfqqwQ8+vjME7/o34477jhzww03RJ5OX23DC4+phDUSNMn4QoKlZs2aVQo39daIAPurGoGn2bogUO/rIyiAjBJlhgVDgtGbb77ZmjRIcLrbbruFitbjGFaEtROnfDBvIfFnWFtBIbsEsY8++qjZbrvt8rKHGRa4img/+OAD06dPH/P222/n7WXPO++8ouL14EnqUQYlroYKXgeq9Vyj+aYP6z2DFYmWJaZeffXVI9d7UBAcxVl1SmSsGL711ltmpZVWsmYl7dq1c76WuArKw/jGWTuu8QmK4TWQOCYeyi/R9sCBA/PE/xpn2HxzHX8UUJfyYWN3NT2QkcEJJ5xgZJrRtWtXs+mmm5ojjzzS/PKXv3SOcaGMrusgaDzjYooQbDcoiI8S04c9axR7JvC3FWaaIhOG8ePHm5YtW+ayVuNe8Nlnn1lRzUsvvWTbLWRUUCygmjO6fnjXEl3rZToiYwsZ6cg80EtiK0MFmdIUSmGGALo+af0US8G572qOEGbUE2UA47K+ivUzzvyPe70J3tsUk6effrrJvmDhwoXm8ccfNzJK+POf/2y6d+9uZC7jaroQtiaimIXlPeecc6zxUrH2gmU7dOhgzYK6dOlSFPP7779vjYZat25tttpqK2vGobnpX3OqRPcoGeV4yW/cUrSRf2cI1hFlhBU2v12vvYX6Us517TrmauSr9/19NRjRBgTSSoD1m9bI0C8IQAACEKg1gZNPPtmaZ+peKUM+/f8kCGSBAPu/ZFHE8CIZP0pDAAIQgAAEIAABCDQcAQwvGi7kDDirBDC8yGpkGRcEIAABCKSdAIYXaY8Q/YMABCpCgB80K4K17JXqFJHFixebJ554wjz11FNm1qxZ5uuvvzY6bVantEoEseuuu+Y+Bk9qZiBRjUTjOulQp8Lq9FKlNddc03Tr1s1+gC+RyhZbbFFUqB3sSyE4Lidk6yTMDz/80LzwwguWg0QCEmh5SUx0SvAOO+xg9t13XyvskXirWAp+zF6oL6UKJ7777jt7qurUqVPNm2++meMqYYM+6peAZf/997cCBn3oX84Udap2VBtRp/P6869YscLyl/jixRdfNK+99pqdl0riLtGKxiORXfCU73KOTXUFxSKughmvH6WW13zUScUSdiq2QQY6zVRrVBw22GCDoqLMKC6FWGuub7311kansWvuFDth3msjOCf22WcfI9HaWmutZXQK8HXXXWdFkBIOKp6qWwI5GTS4rKmosVTK8ELXSfV55MiRuaYLnfirTLUyvPCzEddhw4aZAw880Dl25V4/1Fd+Auyvys+UGrNDoN7Xh0SZuh++++67Nijax0nMfeyxxya6P/ojHMewImxmxCkfzBtXiB62x9TH4NpL+1NYviiRaXBMQXGo/u4qOqkk4/UAACAASURBVHXd47saKnh9cxX6J125QfOFKEORQvOnHCfSR43D9bkojO/YsWON/gv5SLhJc67xef75503Pnj1z5bUPV6zimHio8K233mqNybwUZTTiOv4k/LTHvfDCC+1/XjrggAOs2ELPvrVMLutABgunnnqqmThxYq6rYdeIYuMIuw7oufrggw/OKxr2rBHX9CRoNBM2j6pxLwi2Uep8FiA9t2q9jRs3Lsdrjz32sOYB5557rn3m8+5pik+/fv2Krs3g9bXYs5c/UME15mqA43otUFtJ12exORmc/64mTl69P/30kxk1apTdQ3hJ5iO6N5YzJTW8uPfee42MJYql77//3owYMcKaMnlp0KBB5rLLLrPvEpOmsNj/4Q9/iH3SsoxDdE2XYaZS1LoKzu8khjP+sYddE2fMmGHf6dZzqvf9fT2zp+8QSEqA9ZuUIOUhAAEIQCCLBPQbuZ6h/Um/P+q3PBIE6p0A+79kEcTwIhk/SkMAAhCAAAQgAAEINBwBDC8aLuQMOKsEMLzIamQZFwQgAAEIpJ0AhhdpjxD9gwAEKkKAHzQrgrWslepU1iuvvNLcdNNNudM4wxqQWPqKK66wJyGWanjx448/2hNw9SGHDACKJbUp4Y3E8FFCpXIZXqhvMvy4/PLLramAa5JBh0Qde+65Z0FzDlcxnNqNK5zQh/k6PVVCBk9IUqj/EgOMHj3annDZqlUr16EWzFdOwwuZL+iDfMXi2WefLdo/jUeCMRkRrLPOOkXzl5KhVMMKr6245SU8mz59urngggvMzJkznboskYjWi051d01qR4Yu+rBK879YksHG+eefbw477LAmp6EGy4YZXkgw8vLLL5vTTjstcq6GCcuK9cv/90oZXqiN4Cnz+rdCgrpqGV6IteJ3/fXXR84XxU5iQJ1g36ZNmzhIyZtCAuyvUhgUupQaAvW+PmRgNnToUHPPPffkMdW+WAJh7Tnbtm1bVChcKCBxDCvC6olTPpg3jgmB13ZQuHzKKafY55eVV1451z1XY4yw8QT3DnFE1a57/DgiavXRRehfrkWnZwjtzbwkthJEhz1/BcchQ5ann37aGhZWIrk+FyUVKrvG59JLL7XifS+5mqoE2bzxxhvmoIMOMkuXLrV/ijLTcx1/FHvX8jJ7lBmNhNJektnF0UcfbQ0fZJ7YokWLSoS4YJ0u62DhwoWmb9++RkyV4qxff+Nh5gBhJo3B60UpIvWguYbWkUx2ZDTopWrcC4LXLxmdyDikVDPJJUuWGBlL6Dk2Kun6PX78eKf3EMH+xTHkCM4d17Xqei3Q+FzXV6kLJziGc845x7bZvHlz5yonTJhgDbO8FHb/dK4sImNSw4tXXnnF+R5y5513WhMVf9Ia1LVK+6TNNtusZHMwl3XpwkrvWI866igzbdq0gtek4Pz2G4S6tBOV54cffjCnn366fcfrpVKMO5L0oRJl631/Xwkm1AmBeiHA+q2XSNFPCEAAAhCoFgH9pnjyySfnNaeDAnQIh55pSBCodwLs/5JFEMOLZPwoDQEIQAACEIAABCDQcAQwvGi4kDPgrBLA8CKrkWVcEIAABCCQdgIYXqQ9QvQPAhCoCAF+0KwI1rJV+uabb5rhw4cbfWjtkrbffnt7muIjjzxiRe9ecvl4+vPPPzdnnXVW3smrLm1K/CFDCRkarLTSSk2KlMPwQh+k64Nw/6mwLn3z8qiPOtlYIoqwPiqfqxhOeeMIJyRKOvvss83NN98cp8s2bzlP7i2X4YXqkchOIhi/4MplcBLa6QScrbfe2iV7rDxxDSuClccpL8OP++67z0iMEpeBhGmaC/vuu29RIaxMXmSUct5558VuR0ImxamQwUiY4cXAgQPNmWeeGWl2EffU2rAgVtLwIuy0VJ0wL6HoKqus0qQ71TK88BrW3Hn11Vet8cWkSZNC57gMYhQ/9VsGRi6nnsdaLGSuCgH2V1XBTCN1SiAL60PCZ50OHrUPkBmc9nG630uIHtfALI5hRdg0iFM+mNfluSHY5vPPP2969uyZ++cwUXYSw4Pg3iHKfCCMheseP46IWu24CP3LtUSDp9HL+ECi4jDRe3BPWyhvKf2TGdvXX39tzQtk5vXYY4/l7RvDDAjUThhfraO9997bqRsu8QkzRLjqqqvsM2DcFBRWq3yY6DvOc2FYH1zLL1++3J4iKnF8WNL+ca+99rImHbvuuqvZcMMNC5o9xuURld9lHQTNQ3baaSf7LKXnorgpaK4Tts8PXi9KEamHPVPcf//91pjOn9J+LwjjW6jPep+kdy4dOnRwCk0SQwCXuRPWCZdrgVfOdX05DTYkU3AM9957r5HJZZyUhGGhdv75z3+axYsXW7PFhx9+2Mg0x79niTKxCK4fzYWHHnrIdOnSxWlYxUxVtO5ljHLooYea7bbbLpZBWPBeKPMcPTfr+hcnaQ49+OCDZv78+bliYfejYGzU1o033mj0fjFpCs5NvVOVYUo9pyzs7+uZP32HQBICrN8k9CgLAQhAAAJZI6Df7fr372/0/stLegbQs5XeR5IgkAUC7P+SRRHDi2T8KA0BCEAAAhCAAAQg0HAEMLxouJAz4KwSwPAiq5FlXBCAAAQgkHYCGF6kPUL0DwIQqAgBftCsCNayVKqPr48//ngrjvYnfcwtEVnnzp2NRD06UUQfYnsfr+tva6+9ttHH9l4qJlz74osvrLh66tSpeW3pIw59hK6TTPW/1YY+jJ8xY0aTMV522WXWlCJoKPHkk0+a9957z+bX/1VfvLT//vtbQY6XNtpoI3PYYYflnU6rk1NlxOE//VD51R8JCNU3nayipI/z9dHJ7Nmzm/RPH8NLpOJvz5/JVQynMq7CCYkMZDowatSovP7oI3+JSfRxjE7/DIujV2DQoEFWrB9XKBkEoDamTJliPvnkE/unl19+2Tz11FO5bDpx8ze/+U3u/9f/1lzyp6hYKE/Hjh2tyEoxLDQe5ZOJQ1QcSl08cQwrwtqIU17zX6ewfvzxx7mqgmtFf9Aafumll5qYRyju+miqU6dOkcONmjsqIBHtjjvuaFn//PPPZu7cuVbAIvGhP/Xq1ctIFKZT5sNSUCykNdK6dWsjFkqaozK4WHXVVc1rr71m27jgggsiTxR3jV0lDS/Uh+DJ3hqDRHVh5h/VNrzwGOljuY8++sgawEhUFoydl0+n4I4cOdLstttuJZ+E6xoX8pWXAPur8vKktmwRyML60H1a+zPtCYuZX2mPoD3SEUccYe+rbdq0KRrQOIYVYZXFKR/Mq31O3H2ai2A3ieFBoxteaA8+dOhQc88999hwa8/26KOP2ue0YJIRxoknnpj751INHxQvcdd+5dNPPzX/8z//Y15//XW7J4zat6jROIYXUYJrl32r8gTLJzFVCbYZtl+tpeGF+qc9uszpXMww9cyla87BBx9snx2iTB+LXoyKZHAxLXC5Prj2w+XaFoyd1sO1115rn2lck+tcSvu9IGy86rPe3cgQ1J90r5Kxgd+8qBivJIYALnOn1GuBV871vU2xcUb9vRz3z6CJg8wgVG+7du2KdkvPlDLDkUGP/tM1Yt68eUbGuWHvxPwVuhpexDGY8urXu6bBgwfn3isUGojeOcj8QmY9um41a9YsMntwvhUFFCND2DvTOO8IYzRls1Z6bsbtTznyZ2F/Xw4O1AGBeiTA+q3HqNFnCEAAAhCoBAEZu/bu3dv+7uqllVde2f42KvNOEgSyQoD9X7JIYniRjB+lIQABCEAAAhCAAAQajgCGFw0XcgacVQIYXmQ1sowLAhCAAATSTgDDi7RHiP5BAAIVIcAPmhXBmrjSsBNcJUA488wzzYgRI6wo3Z+WLl1qJGb6/e9/H9p2IcOLMBMDtXXKKafYtiSo8idPqD169Ggr2veSysjIoG/fvpHjL0XUECyjys844wxz2mmnNemb17BMHS655BLbH38aPny4GT9+vGnZsmWTPsb5mN3143QZEejjGM8YQYxkgCFziVVWWaVJHxTHiy++OM/cQ2UeeeQRK5QsZwqOoZgpij7w0RyT+Yg/7bzzzkanUe6yyy5NxAlfffWVHa/MSvxi0Lgnx7qMO45hRVh9ruW1NiXeeOCBB3LVyJTkwgsvDJ2PEktpnWjt+sWBEhiNHTvWGp4Ek9aYygwZMiSPm8wPVGbrrbduwlr90nyXyNDPWuJIzfmw+RYm5FJfNOe0fjRO/1r58ssvrVgu7gmqwfFV2vAieM0oJNKpleGFn4l4yJBDp8V6ZiNBZt26dbPGF5oDweu/y/ogT/UJsL+qPnNarB8CWVkfK1asMC+++KI599xzrQmAazrkkEPsPlYfSkcJO11E3YXai1M+mDeOCYHXh/fff98ceeSR5t1337X/tM8++1jBrmdKp38L23e4ttXohhfiF4yT9ti/+93vjH89BY0xOnToYAXsXbp0KTo9tf/UM4ueCR5++GHz1ltvFS0TliHLhhdhz0uuz4VRMOOWj3q+KhQsmS0OGzbMHHfccXlrsqQABwq5PN9X0vAi7FoTvF7I2FMGRWHPQ1EMtB70fKf/vBT1vFzJe4HMC/VM6KVSxhI2xgULFpg+ffrkrfPu3bvbZ5INNtjAeWrEeYcSrNRl7oR1JM69JO76ch74vzOW4/7p+h7C65sMS2SKe/fdd5tp06Y1Mdd0HUMlDS/Uh0WLFtl3FxMmTHDtktlyyy2tie7hhx8eaviaJcMLXZO0F/RS1L3TGV4KMmZlf58ClHQBAlUnwPqtOnIahAAEIACBFBLQ4QV6x6ADHbyk30N1qEccY8gUDo0uQaAJAfZ/ySYFhhfJ+FEaAhCAAAQgAAEIQKDhCGB40XAhZ8BZJYDhRVYjy7ggAAEIQCDtBDC8SHuE6B8EIFARAvygWRGsiSudOnWqOeaYY3LCdQnQZRpw1FFHRQrj9OG7hE+jRo1q0n4hM4PgR/oubakBCQ0kpL/gggty7e2xxx5m4sSJZv311w9lEFfUsGzZMnuKrQwfvCRRoYQnxU6p/fHHH22+Sy+9NFe20GmZccQarsKJ4EfsYcK0ICgJ1SReu/3223N/0v+vU1hbtGiReG55FcQ1vNCJzhIeeOYdqkdzVGNaZ511IvslsZDip4/5/WUlZJCpQpj5SCmDjCsUCbbhWv6NN96wp4/KnERJolWdpL3GGmsUZKC5L15ekshVgiIJ0Ir1RX8/+eSTzeWXX27NKKKSWD/zzDM2r99kJeqk3ijDC80NXUeKrbFS4qQylTa8CBPCRAl60mB44XFUPHSC1PXXX29mzpwZilfzRdfEY4891my00UalhoByVSDA/qoKkGmibglkbX144lPtB7SH9xtcRQVJ93OZiGk/FCbCjmNYEdZGnPLlEOwGT6jH8KL8y/Ojjz4y/fr1s0LnqD3ovHnzzBFHHGHmz59v88jg4IYbbggVDvt7WIqJgsrLxE5if7/hS5YNL5577jmz99575wXX9bkwakaUWl5GdA8++KA1KPHmRLFZJ6PC6667zprnlSu5PN9X0vBCz1cyjfM/I5XD8EJmjzIo9L9LKGYQWYl7QXB+lMPwQv2UEYFMK4PJ9V2LVy7OO5RgWy5zJ2yeNqrhhZ71ZUSk2OmZ0TVpbWy33XZm4cKFee9jKm14of75jZS0fqLMHYNj0TsWvUsLvivJkuFFqfPfNe61yJe1/X0tGNImBGpFgPVbK/K0CwEIQAACaSGg91r6fuD777/PdUkmxXrvcthhh6Wlm/QDAmUjwP4vGUoML5LxozQEIAABCEAAAhCAQMMRwPCi4ULOgLNKAMOLrEaWcUEAAhCAQNoJYHiR9gjRPwhAoCIE+EGzIlgTVRo8mVeVuQoPwswSVD5KnBFmKCFjBYnvXMTuy5cvt6fF+k9tvOOOO6wgOyzF/ag7aC4gUdWkSZPMxhtv7MQ4KL7TiZH6QGXzzTdvUj6OWMNFmPTDDz9YjjIq8ZLrKdZz5swxvXv3zpkqFDLqcAIRkimO4YUEPzIPURkvFTM38TcpoYPmxeDBg3P/LPGCjBi23XbbUoeQV87VsCKqMdfyDzzwgOnbt2+uGteTOMPWWphoTqwk7tDc8VKvXr2MTvdt27ZtUVZhrKPEjmFioU6dOpnJkyebzp07F22r1AwYXhQm54nlJN7T9S4sSbgkIdCIESPMVlttFWmEVGqMKJecAPur5AypIbsEsrw+dArgu+++a1544QXz1FNPmRkzZhQMpMzjZArWvHnzvHxxDCtc9tyFRNLBttTnXXfdNdYEdBG0xxEpBxsP7h1++9vfGu3JOnbsWLSfrnv8uP2L+1xTtKNFMsjMTyYpMixQ0l7g6aefNjIx8JL2i0OGDMn9/4Wey7xMCxYsMEOHDjXalxZKO+ywg32G6tatmzVM0J5x9dVXt88H559/ftG9cVy+wb64lA/LU8ykIGrMYfvVsGc51/FHtZO0vPb+X3zxhdHz48MPP2x0IqnfZDDYrp6nZVDZoUOHpFPSlndZBy7XB9fOuFwbg7E78cQTzbXXXmtWXXVV12asuadMJ7WmvBRnLpXrXhBc0+UwvNBal5Hlt99+24SHritRZolh8Fyvry73Kdfnapdrgdde0vVVbMKUwzAq+M4rzDAqykQ02L8111zT6P6odyx6Ruzatav59a9/bWPdv39/8+yzz+aKVMPwwt8/mSN9+umn5uWXXzaPP/643ScVMgjTs67mv99ctZzXkmKx1d+TzO9i9ctMR+95veQ6/4vVW8u/Z3l/X0uutA2BahBg/VaDMm1AAAIQgEBaCeg5pUuXLubvf/97XhdlbHzCCSektdv0CwKJCLD/S4TPYHiRjB+lIQABCEAAAhCAAAQajgCGFw0XcgacVQIYXmQ1sowLAhCAAATSTgDDi7RHiP5BAAIVIcAPmhXBmqjSoElDXAF60CxBnYkSZ+gjc31I7okd4pgYeIMM1iHxhMRVEkAFk4sgxl9Gp1DqY3gx+fOf/2y6d+9u9CF4UBQYBdxVqKTycT5mdxFOhAkxwgwOwvquU5b1IY1MMyRS2HTTTc2RRx5pfvnLXyaaW/7CcQwvJJo66qijzKxZs3JVTJkyxRx66KHO/QkzfFAfzjvvvLAPA5zr9TK6GlZEVexaPjiHzznnHCv0KzYnJVJRvmnTplnRiQwlDjjgACsW9KelS5eaAQMG2HxKcUVHKhOsY7311rPraJtttslrK2yOhp2SHDsYRQpU2vAieA1Vd+6//37Tp0+fotekMIFRucfvWp/mjE5zl7BVwsQwQVAcwa9ru+QrDwH2V+XhSC3ZJNBI6+Obb76xJ7JLiP7YY481EaJHmbm5iLoLzY445YN544i6vT48//zzpmfPnrkuhe0n4oiUg2PD8OL/Ewly9u+l9Tx36qmn2j2DkotRYJRZop65+vXrZ3bccUdrNNi6devI/brLc5H6kyT+ruVlMjBq1ChrHuelq666yhoXxE3B5x/tyfUsJ+MPf3Idf1T7ScsH65Vx2uLFi60Zip7X9KweTFdeeaVlEvJxdlxMToYXQUH/TjvtZO677z4jA8S4SbGVSZCXTjnlFKPxrLzyyrl/C14vStnfB9eTKnd9lg8bU63uBcG+LFmyxOj6PH369NyfZH4i4xsvyURH94H27dsXDU+cdyjByuK+G/LKx7mWlHt9FRtD1DNnIZAygNhtt91yWcLep82fP99ek99+++1cPl2TDjzwQHPEEUdYc4t1113XrLLKKqFNxXkvluR+W3TC+DLoev3hhx9aczDtkV599dUmxYPvnGbPnm33Gt77S73fEHO9L6tESjK/i/Wn0nOzWPuV+Hsj7e8rwY86IVBLAqzfWtKnbQhAAAIQSAMBvSO55pprcl3R/5bZPAkCWSXA/i9ZZDG8SMaP0hCAAAQgAAEIQAACDUcAw4uGCzkDzioBDC+yGlnGBQEIQAACaSeA4UXaI0T/IACBihDgB82KYE1UafDD/7gC9DBxRphwTWLqSy65xIwZMybX31IMCD777DN7WqROk1WSYEKngupElGAqVdRQKtA4H/bH+Zjd5eN08b3wwgvtf16SwcGNN95YkrinVAZR5eIYXgTFdbvvvrsVN7Vr1y5Wt4In1BYyR4lVsTHG1bAiql7X8kFBioRaN998s9l3333LIhrTPNxvv/1yIg7VK+Hi2muv7Yzk559/tutap4Z66ZZbbjE6EdifwsRCY8eONfqvHAK4qA5X2vDi/ffftwYx7777bq4LUeLd4DWpFEGcc2ASZPzyyy/tPLj++uvzxNIYXiSAWuGi7K8qDJjq65pAo64PmQtcccUVeXtDBTJMICtzjF69euXirHu4hN5RYtbghAieHF6ofPBeOG7cOCNDrzgpKEIPMwSLI1IOtp1EgOu6x4/bv2o/14hJ0NTMv08MmgoMHz7cjB8/3rRs2TIylEHjQgmoR48ebT/qL1TOX6HLc5Hyx+Ub7LRreRdDBJe57SqsDrYnc0b/83WhtmRuePrpp5ubbroply1O+WLj0PPo66+/boYNG5YnJtczqfaVa6yxRrEqiv7dZR24mocUayyMV9j1Kni9KEUUH+xzoXccxfod/Huce8EDDzxg+vbtW/K9wN+2zFD0nCdmXtJc0Jw7//zzzZNPPpn7d81LvSsqdh1wvb6GMXKZO2HlXK8FKut6fYobQy9/cAylGOwE35FIaHXZZZeZFi1a2Gb0bK93ShqLlzp27Gj0fC+jDJfn9jjvxZLcb0vluGLFCmvSI9MmrT0vBQ1tZIir9aD7nZLuWSonk5ZKpCTzu1h/gnOzlL1XsTaq/fdG3d9XmzPtQaASBFi/laBKnRCAAAQgUG8E9Aysd2L6z//8VW/joL8QcCHA/s+FUnQeDC+S8aM0BCAAAQhAAAIQgEDDEcDwouFCzoCzSgDDi6xGlnFBAAIQgEDaCWB4kfYI0T8IQKAiBPhBsyJYS640TKheykfzQZFbmNg7zBijlBMpv//+eyuKuuOOO3Ljnjp1qjn44IObcChV1FAq0Dgf9sf5mN1VOBEUkWkcMkg4+uijLR+dxOkJGUodY6nl4hheBOdTUITh2oegEK+cYn1Xw4qovrqWDwoNVZ93uqqMX3RicRLxWFDwEnZqsQvvCRMmmGOPPTaXNSxmYWKhUk51d+mPP0+lDS+Ca1ltu16T0mh4IbHiF198YY2Ebrvttjwjj3KuobhxJH9hAuyvmCEQiCZQz+vjxx9/NHPmzLH/SUj++eefm2uvvTbU6C2MwDfffGMFndoTeylM4B68l5144om2nVVXXbXo1AoThccxvIhrtifx9tChQ80999yT61vYfiKOSDk4yCQCXNc9ftz+Vfu5RkyCwme/2DdovBC19/HYhj13DhgwwJprtW7duug8U4aw58Aow4a4fIMdcC1fbaO+4DyIYx63bNkyo/XmNxoI4ycBuObx3Llz7XVHzxsSwDdv3twpThKE77///rm85dw/uqyDsPcOYWZ8xQYTNNqM2uOHPWs899xzZu+99y7WRO7vwef4oAlhre4FSZ5VdE3QfFM8lNZbbz2ja/Wee+5pxEdmlN7fdG2RKYrfeCkMnuv1Naysy9wJK+d6LVBZ1/c2zhMjkDE4huOOO87ccMMNplWrVk5VujyPh817PRNqX+BidqGOhBlCvvLKK6FGEUnut/PnzzezZs0yb775pn1m1XwbNGiQEws98+q6oPcfXgrOd+2hNG49F3vpyiuvNHrX4cpC5T766CNzwgknmJVWWsl07drVtG/f3hx22GGmbdu2eX1NMr8LDdol7k7QUpapnvf3KUNJdyBQdQKs36ojp0EIQAACEEgpgenTp5s99tgjpb2jWxAoHwH2f8lYYniRjB+lIQABCEAAAhCAAAQajgCGFw0XcgacVQL1YHgRvOBkNRaMCwIQgAAEIAABCEAAAg1HQB8Zk2pHIEw0VIoJRfAk0DDRWdiH8xKrbbDBBrEA/N///Z955plnrAjHS1ECllJFDXE6pJNLFy9ebGbOnGkefvhhI7GKJ9xQPVEf9sf5mN1VOLF8+XJ7oq7MB8LSmmuuafbaay9z0EEHmV133dVsuOGGplmzZnGGW3JeV8OLn376yYwaNcqeKu6lUkxYVDZszkXFI+7AXA0roup1La9rpMxdBg8eHNlFnbQqUZliu+WWWzqbmoQJD1WP5kbc9N5771kBk5fCxKthQou4YrC4/VL+WhheRM2z4DUpiYisFBaFyig+L730kj31+4knngjNWk7BYrn73+j18cFYo88Axl+IQD2vj3KIFF32kcF9aY8ePcx9991n1llnnaKTS+L4o446yopOvRTH8KJTp05m8uTJpnPnzkXbUgaZf/Tu3dvIFEwpqnwckXKw4SQCXNc9ftz+VeO5JiwAQd7al0sALCMVCdSVdt99d2uq0q5du8gYhpkQxN3jSzTcr18/8+qrr+baqbXhRdj8j2vo9uWXX1qR9mOPPZYbl9bteeed10RUHZwHccxpgmaAaizKAGe//fbLPdMGzReKLVTX55xi9YT93XUdBA1ZZP54++23mzZt2jg3G2wrah8c9qwxZswYIzMSF5MQmVmcddZZ5rrrrsv1LVi+WveCoFGBzE50L5CJZpy0aNEia7rpf2dz7rnnWuMUif41Zs1vmQd4aeedd7bPkzIDiEqu19ckcydYNs612uV+G4djMG9wTsa9f86bN88cccQRRkYRUffPd955x5qRLFiwwOaRUcnjjz9uttlmG+eu672YDB38qRKGF0EehfYeYZ0Pzqfgs7nexehacvrpp+eKS4yme9/666/vxCPsfU7Uukoyvwt1Jsy4o1zvxZwgVChTPe/vK4SEaiFQNwRYv3UTKjoKAQhAAAIQgAAEykKA/V8yjBheJONHaQhAAAIQgAAEIACBhiOA4UXDhZwBZ5UAhhdZjSzjggAEIAABCEAAAhCAQB0QwPCitkEKE2eU8uFz8MPsMJFPUPhSzpFHCZ1c9dg5oQAAIABJREFUBTHF+qJ5KjMJGSjoP41FYgGdJDl79uyCxatpeKGOqG8DBw7ME5dEdbBjx45W8CABkE6alPikUsnV8KIcYh5vDOWa32FMkgq54pTXSeYSBOmk9WJJpiYHHHCA6dOnj+nevXvBE7PDWBer3/XvYUYOccRCru245Ku04UXwZG+dUCwjjx122KFJ99JmeLFixQojQZr6deeddxqJNsOS5pVMTCSq3GKLLapmlOMSX/L8fwJ8MMZMgEA0gXpfH7feeqsZMmRIboADBgww119/fcF7vJc57N577733GtXhT2EC10cffdRst912BadWlDFXHMMLNSAx6SWXXGJatmxZsD3tiXSyuoTrXho+fLgZP358k7JJ9h0YXvwnDMuWLbPPFo888oj9R+0HFN/jjz8+J4h2EfeHCW7HjRtnzjnnHKfLl0wGZSCgMv5Ua8MLGchJxK9nHS/FEUSHrSEJzKPWX3Dfuf3225tJkyaZjTfeuCDHOPyCpoHa2z700EOmZ8+eTrHSuwG/YUYcA51iDbg+3weF/ar3tttus3vZkI/EmzS7ZMkSO9d12mqxa03Ys4YMIsRs2223LTYk8+KLL1pzCM/EJyr+1bgXfPXVV9bAaNq0abbfHTp0sOPo0qVL0XF4GVzNLGSoIMZ+A5ti94IkhgCucyc40Dj3kmobXsS5f4bFJez+GTTGKfRsGzYpwtaO8lXC8CK4d5EBiAx8Xeeri4HQ66+/bg1A/M/Jl112md23uLw/C5vnMrjRXGnRokUewiTzu9ACDV7TZZL64IMPms0339x5XacxY73v79PIlD5BoFoEWL/VIk07EIAABCAAAQhAIB0E2P8liwOGF8n4URoCEIAABCAAAQhAoOEIYHjRcCFnwFklgOFFViPLuCAAAQhAAAIQgAAEIFAHBDC8qG2QymUIkEXDC4mCJL64++67reAjSgheLILVNrxQfyRU0WmpN910U+5k3mL9lChn2LBh5rjjjjNrrbVWseyx/54Ww4u4Jy5HDTSOYUVYHXHLS6AyZcoUewqzyrokiVMkzjjzzDOtmCH4QQSGF2NcMBbNExSfRZ3+rIrSYnghA58nnnjC3HLLLWbmzJmRY5RpikTWBx54oJOwuigsMlSMAB+MVQwtFWeAQL2vjzDhtqvYMiikjhIv//Wvf7XC42eeeSYX8VNOOcUaSbRq1Sp0Fug5TmLwE044ock+Oa7hhfYs2rdKaN2sWbPQ9rQXuuqqq8y5556b+7uE4RK37rrrrk3KxBEpBwvXg+GFjCK0v27evHnFV6lOuD/ttNNsOxLK7r333jYWSord008/bXbeeeeC/fjhhx+sQFhx9pJM2u644w6z7rrrFiyr2Mv47eKLL27ybCMTDP3nss+NY+wYZ/6ECaJlKihjmrZt20aOTWtIRiJi63/WHDp0qF17q6yySpOyYSaSxa4HMji77777jNb0t99+m1dnmGFImImHjDX0XCxBeaEUZkpTzrnqaloQJu6XgduNN95ojQELmV7oWVpzdeLEibmh6llZbYfN87B3KirYq1cv2976668fiey9996zJhx+04eo62c17gVh63Tq1KnWINM1Kb/uJ95c0zVCZiN9+/bNq0LzX0yV10tReb2/JzEEcJ07wXHGuRbUwvBCzHSNPvbYYyMNGPRuS899un96cYm6fy5cuNDGSsYXXtK4Ro0aVdTgQWYXMqWaPHlyk+kyY8aM0Ht1kvutrje6Xt5zzz259rTu9Hxe6NqrzJ9//rlde08++WSurBhp/flT2LXEhbnqEOuzzz7b3HzzzXnXkigznCTzu9D6DJqY6N6r69saa6zhuqxTma/e9/ephEqnIFAlAqzfKoGmGQhAAAIQgAAEIJASAuz/kgUCw4tk/CgNAQhAAAIQgAAEINBwBDC8aLiQM+CsEsDwIquRZVwQgAAEIAABCEAAAhCoAwIYXtQ2SBheNOWvOfnWW29Z4ZQE4a5JH73rFGwJBPyCpVoYXnh9/vLLL+3JjTJ58ItoCo1JIp7rrrvObL311q5Dd8qXFsOL5557zor0kqa4hhXB9kotL8HNSy+9ZEVDL7zwgpOhicRdEiX2798/T6SC4UVywwsJAnWq+aWXXpoLcSEBSS0NLyR00rVNfZDA5euvvw5dBhL06SR3ic/0v11OwU66niifnAAfjCVnSA3ZJVDv60PXb+1Lx40blwuS9p0Sr48YMcJItBpMEmhKcDp69Oi8falE3Jdccolp2bJlXhHtf/Xvuqf50xlnnGF0Evk666yT9+8yTrrzzjutAUHY/SSu4YUq15hk0qUxtW7dOq+9pUuX2rb8ZgnKUEiEG0ekHOSXRIDrKliN27/HHnvMCui9JAMCmUX85je/qfjiDRPae40ecsghdi64CGeVTwJjf+rXr5+d2+3bt28yDs39P/3pT9b8Ieq5LGquxeUbbDxOee0HtdfWWvGnbt262bHtueeeTYxcNMf0zCWhut+EopixRFi/tHbOP/98c/LJJzcxqNHakVlIlBFimOGFxvDOO+9Y0fv8+fNzQ9J4dJ3YY489QoXvixYtsoL6SZMm5cpoLxkl7i5l4sYxLViwYIHdz/qfg71rp66FweuajEH07K4xaB37UyFTkSjDC5XXs7WMKMXOb+ajuf3ss89aYw2/maGM88QvzFikGvcC9Tlo5qc5LNMSl6Q5cPTRR+fxK2SepHuJTDcnTJiQd23Ts4oMmoLJ9foa1tc4c8dfPs61oBaGF979U5zD5rUMXHQN/f3vf5+HRfP8wgsvbLKWw0wkCl1jVKniKHPOyy+/PNKcM8p4NMn9Vm3r/Y5MPv3XUZk1at+kd1pBEy3vfZ/mtMp6SWtVfQy7F4VdS1RO5h4jR440G220UR7bQu8UC11LkszvQuvzgQceyDOcKacJkct1oVJ56n1/Xyku1AuBeiDA+q2HKNFHCEAAAhCAAAQgUD4C7P+SscTwIhk/SkMAAhCAAAQgAAEINBwBDC8aLuQMOKsE6s7wAkFcVqci44IABCAAAQhAAAIQaAQC/KCZrijX0vBCYg59eN2xY8eKQYkraog6ZTfYQRkIqP/bbrut2WqrrUzXrl3Nr3/9a/uRvUwFJF7xUi0NL7w+aFxffPGFmTNnjnn44YetYYLflCM4PgmtokQmpQYrLYYXcU52LjTWUg0rvDqTllc9EqPMnTvXnsauk0llZhCVwk7LDRPvRAlRSo27v1wcsVA52vPqCLvORYn74rb717/+1QrpFAMvSfgiIUuLFi2aVFcLwwvP+EYmKe+++27kECUMklBq9913Dz1RPC4b8leXAPur6vKmtfoikIX1ESYiVhQ8w7UddtjB/m8J799++20r8A7u9YoJ6YN7Ey/K2vfKzKlz5862fu09ZLrlGV2oXYlmn3rqKTNt2jRbLI7hhYSXOp1dwnylYHuvvfZaqMmX7r8SkgdF616/k+w7kghwXQWrcfsXPKHdi7+eRVZZZRUrDpcwPWgWUo7VGiaA9upVDLT3cTHIWrJkid03TZ8+Pa9brvNY+WS2oDnhzRcZaMjQYdVVV82rMy7fIKe45cVIhhdBUxbVq+fdvfbay4qif/rpJzNr1ixrCOAXaCufzCHuvfdes9tuuxUM28svv2zFyx4DL7PK77///raesHb07zKVuf322+11QilqT6znRxlySMwdTBrPjjvuaDbffHP7J62XmTNnmtmzZzfJW0jcXcrcjPt8P2PGDHPsscc2uR5qLkngvtNOO9k9+yeffGKvM37zCa9/hQwbvPH73wEcccQRdj3IeNJLuv726NHDXqfFSwY2wbYUHxmnyEQmaj1V414QvNZozd54442274WS1ozWwA033JDLVsjAw8sUZq4ydOhQa9Kga5s/uV5fw/oZd+6Uci+ptuFFmzZtjLh71xLdP3Wt0X1BKer+KfMkGZu0bds2NKRhJhLeNUpzWXFt3ry5bVfrXu+Z/NczXSM23njjvGdkXdsGDBjQpL0k91tVJoOv8847z+4Hgknv6XSt8gwptM5lohR8b6K5fcsttxgZMEWtvahridrUNXuXXXaxa0QctBcKM5zVtUj9XGuttUK5J5nfUWtT13Lt0fSfl6ZOnWoOPvjgUi7BqSqThf19qoDSGQhUkQDrt4qwaQoCEIAABCAAAQikgAD7v2RBwPAiGT9KQwACEIAABCAAAQg0HAEMLxou5Aw4qwQwvMhqZBkXBCAAAQhAAAIQgAAEUkiAHzTTFZRyCd6ff/5507Nnz9zgwkTzCxcutMIcCSiU9DG4PqSXQK9SKa6oQSfY6iN3TwDk9VNCcAlXJBxYd911I8XgcQxE4nzMXm7hhE6HXbx4sXn66aftSZwS9wRTHPGaS/xcDS8kzho1apQ97dhLEv5ISBc3Seh51FFHWVFZuedcUsOKpOWDLCRkkPBUghMZycgAI3jievAE7h9++MGeAusX5sU5wTduPOIKB+PWH5W/koYXEvf07t07T3BYyDSkWoYXYi2Rzd13320eeeSRJoJKj5WEdQMHDrTiU/1vF7FqueJCPeUlwP6qvDypLVsEsrI+tIc+9dRTQ0WUxSImYbfE6zrtPCq5Gr/5y2s/rz2b9soScnqmb3EML2TEJkMmnTYfNACI6qsE6NpbStwblZLsO5IIcF33+HH7t2zZMmskMnny5NAhy7BK+4x27doVmw4l/T24h1El6623nnn88cfNNtts41ynzBoGDx4caixQqBIJqC+++GLTpUsXu7/3nillInDfffc1MT6JyzfYdinlZXohgwcZcLjOZa/dbt262TXq8mysZzmJs+OsGe3zbr75ZrPJJpuYPn36FDW8UL/EQKYDF1xwgXN8vYy6Nsj8QM8aQdOC2JX5CsR9vldRPR8NHz7civ/jJI1hxIgR9tm0VatWkUWD1wutU12jZC6i9x0uSfP7mmuuMfvss0/R/Xil7wVBQz+ZgmiNaQ4VSvfff79d2/65L8M9mdIUesYIM1cJM2tU267X17B+ljJ3vHWgdxEyiPBSlIlmud/bBMcRHMPo0aOtyZHadb3mFDOLUpu6xujeHqder6/aD1xxxRX2GqP3f14aO3as0X/BuZDkfuvVrfceWqcy84mbtI/Q+yaZ1qy00koFi8ss4+STT857X+jangv3JPM7qh/ffPONXYMPPfSQzSLDkkmTJllDknpPWdnf13sc6D8ESiHA+i2FGmUgAAEIQKBeCOj3dhkRkiAAgf8QYP+XbDZgeJGMH6UhAAEIQAACEIAABBqOAIYXDRdyBpxVAhheZDWyjAsCEIAABCAAAQhAAAIpJMAPmukKSthpf/qoXSckxhE+6+P/IUOG5AYXJviWSEsfeUuI76VCwvBykIojatCJ1Tr1UOP3koQnEhPpxEYXHvVieOFnqznw+uuvm2HDhuUJKHWS98SJE80aa6xRjlBYrueff75T7CWuOO2003J5JRiSAcfKK68cqy8SN8mIxRN/SIwnIc6mm24aq56wzEEzDZ1yKqMJzRmXFOxb3PLF2vjqq6/sOvaLPsJMZi699FIrlvNSIYFqsTaL/b0U4WCxOl3+XinDi7BrRrE4VsvwIkyU6mclIZLWlcSx5RQhusSDPJUhwP6qMlypNRsEsrQ+Pv/8c7uf0n7GRdwqIaf26CNHjmxiCBAWXe0LdfK5RKlPPPFEwQkggb7E/XvssYc12ZJYtBTDCwmHdQL7ww8/bCTelSlYVNI+S+M/7LDDTMuWLQv2L8m+I4kA11WwWkr/CgndO3ToYAWtMoSoRProo4+sMaD/1PrjjjvO3HDDDQXNAML6MnfuXDNmzJiic0xlNYclNtcedZ111jFB8a72tzLxk6mLP5XCtxzlV6xYYV588UVz0UUXmZkzZxYNhcYnobaMAlZfffWi+b0MXjvaxxczctC+T89iMm8Mmu6pn4pFVFI7jz76qDW9kDGNS+revbtdp3vuuadp1qyZSxHnPHGe7/2V6tlIhhJ6tg+aAoY1LmZiKwOSYu8Bwgwv9Dyruarnsbvuuqvg+AYMGGDfQ7Rv396ZQyXvBboPqP8yK/HS1KlTzcEHHxzZvwULFth3Pf7rgwxD9Z7I5X2C4qM1LqM+L0mYr/cRurZ5yfX6GtbRUudOnGtJtQ0vtH41x8p9/xQ/mV7IYElzs9B92WOtPcHZZ59tDbB0f9b96qCDDsoZQ+677742nmuvvXZeeJLcb/0V/fjjj3atXX755UbvalySDEG17+jatWvRde7VF/daEmffkmR+R403GAeZ/8jIqNgeyoVfrfNkaX9fa5a0D4FqE2D9Vps47UEAAhCAQLUIyABV72D1n/9Qh2q1TzsQSCsB9n/JIoPhRTJ+lIYABCAAAQhAAAIQaDgCGF40XMgZcFYJYHiR1cgyLghAAAIQgAAEIAABCKSQAD9opi8oEun7T148/PDDzR133OEsuAkTAIQZWfz0009WzOP/yKOUj62904118minTp2seYE+pA8zMYgjavjss8+sUE+nTHvJ5URSf0Tff/99c+SRR+aJgaJO/4zzMbuLcEIf9atOCchkYKGTWCVOaN68udOkk1Bs//33z+UtJtx3qtSXKY7hxfPPP2+NKrxU6onVQSOWuHO70BiDwowtt9zSPPjgg2bzzTd3QhNcd2G8JWRVTN98800rZJPoRGNyPbl78eLF9gRsv9guuDYfe+wx06tXr1yfSznx0xNFSRAjoZZYSBwmoxj//IsjFnKC6JipUoYXQcGgulPsmlZLwwudyjxw4EArRtP/Libec8RLtpQQYH+VkkDQjVQSyOL6+PLLL62oXgYT2n/KSMtLugdrP6J9XY8ePZzExsHAac8h4bL2NnPmzMnVL1Go9iwyPpCo3TNNihJ8h5kqBe+F/r2y6pkyZYp5/PHHzaxZs6wwXfcs7U8kTNWYdJq9S0qy70giwHXd45faP4ltJ0yYYE0eFBu/8clzzz1n9t57bxc8sfOEPcvpmVF7i1KSN8dkhqg5oGcYbyyaw1tvvbWNt+aZP+ZhYnwZE+i5Z6WVVsp1pVS+XgVJy2t8Mo955pln7H5ee3nPaKHQ+OKyVD+11580aZJ5++23bZtKamO77bazz6ZaPx6buIYXXn/849H1Zt68eTlRudZo586dbZu9e/e2z+j+WMQdU6H8cZ7vw+rxXzv9vDQGXdtk4LPPPvtYE0NXs45C1z8ZhuhaKpMixckfH12f+/TpY7bYYgvntoJjqtS9ICiSP+ecc6xpSti7Bc3Bs846y5rfeEk8ZcCz7bbbOodf97Sjjz46Z5CggjLokzi/VatWth7X62tYo6XOnTjXApf3Ns5AQjIWGoN3/5RpiDjpeqp5LEMpvQfROxWPY5w+LF++3O41nnrqqbxrjMx6ZHIhsyGZWWh/4F/3em+n+4NnYiJzIs0J/3se9SPJ/TZsHIqX1pzuh7pWaZ17117x0PVJ7ylk4KJ3F67rPNiWxjdt2jTLxb8P0zhlLiQe2rfo+utqMJlkfkfF1P9OTH1TPLJy2nQW9/dx1iZ5IVDPBFi/9Rw9+g4BCEAAAlEE7rnnHnP88cfn/nzCCSfYby34HY45AwHTZB3o/S7JnQCGF+6syAkBCEAAAhCAAAQgAAFjDIYXTAMIZIQAhhcZCSTDgAAEIAABCEAAAhCAQD0Q4IO29EUpKHpZb731rCBj1113deqsxC46vXP+/Pm5/GGGF/qjTp7Uicxe0sfmaivOScT6cF0f7HuCKPVXorhtttmmSX/jiBreeecdW69OJ1UqVG8UmOD4lK9ahhf6OH6//fbLcYk6QTOq78F5UEvDC5l3yKhBQkcvRc2pqPFI/DNo0CAjQwcvSYCiE1DL8YFRmInCjBkznNZNmGAwjLdMXWROIKGcUtQJ1lEMXMxowk7rjmv0smTJEtvP6dOn57py1VVX2dO4/SmOWMjp4uOYqRKGF999950Vdt100025XrhcO6tteKE5o1N2dQK7X5jsiI5sdUSA/VUdBYuuVp0A66PqyGkQAhCAQEUIxHm+r0gHGqRSPesMHTrUSLCjJDPN++67zxoQkWpHgPlfO/b12LLemZ566qlm4sSJtvsy4LjzzjtLMkJL4/jZ36cxKvQJAm4EWL9unMgFAQhAAAL1Q0DmfvpOwp9kfCdz180226x+BkJPIVAhAuz/koHF8CIZP0pDAAIQgAAEIAABCDQcAQwvGi7kDDirBDC8yGpkGRcEIAABCEAAAhCAAARSSIAfNNMXlB9//NEKt6+77rpc5wYMGGCuv/76oico66TXsWPHmnHjxuUNLMqcYNGiRfbUTpkzeCl4amchQjrR+KSTTsqdEqm8OhVVAv2w057jCAKCp5hKKC5zDZ1U65LCRP8qVy3Di88++8z079/fvPTSS7a7USdoRo0laJihE2clallnnXVchl80T/C000IGFj///LM9pVllvKTTdvWh/vrrr1+0LZ0MopNzBg8enMsrM4JHH33UnnRcjhQUD6jOK6+80po8FDPUkLlK375980xiwgwvxGHMmDHm0ksvzXU57ATrqPEEDTOUL2jKofUvExD13Us6hfTuu++2p58WS+qjzC10DfGShFBirZNN/Skrhhe67onXqFGj8sYnUZhOIC50gmu1DC/Ef/HixfZU7zZt2hQLI3/PAAH2VxkIIkOoGAHWR8XQUjEEIACBqhKI83xf1Y5lsLEXXnjBCuQ9o9EpU6aYQw89NIMjrZ8hMf/rJ1Zp6OmcOXNM7969zdKlS2139I5s4MCBaehaWfrA/r4sGKkEAjUhwPqtCXYahQAEIACBChHQdwQHHHCA0e+GXmrRooV59tlnze67716hVqkWAvVFgP1fsnhheJGMH6UhAAEIQAACEIAABBqOAIYXDRdyBpxVAhheZDWyjAsCEIAABCAAAQhAAAIpJMAPmikMijHm9ddfN4cffrj5+OOPcx284IILrIg9Sry9YsUKa4ggwwpPBOEVjjIzkBGBjDVGjhyZB6JYW8osYb6E9RL8e0mmDjJB6NWrVyjYoCDgnHPOsSYKzZs3b5J/4cKF1oRAxhdeUl6J2ldaaaWCgZPZhYwOJk+e3CRf0GDAyyCDiV122SWXX0YeV199dSjvoFnERRddZI0Q/CnMJMLVuEAnuKr/t99+e67KQqxKmcXBMdxyyy3WvCQqhc1JnZAjI5a2bdtGltMce+SRR8xpp52WN59dzAjijEvtXHLJJXlxcOGtuaJTNqdOnZrXXJjhhTIEhUaa82LXr1+/gsYa6p/m/zHHHJNrRx9X6d/atWuX13YYa32gdeONNxY8xVdtTJ8+3Zxwwgl5rE8//XTLpmXLlnntZMHwQmKRiy++2Nx00015Y3OJvQpUy/AizlwmbzYIsL/KRhwZRWUIsD4qw5VaIQABCFSbAIL/6hFftmyZfV733nEcd9xx5oYbbjCtWrWqXidoKY8A858J4Uog+H4wjoGsaxu1zsf+vtYRoH0IlE6A9Vs6O0pCAAIQgEC6CMyaNcvstdde5ocffsh1TN8fyJD+wAMPTFdn6Q0EakiA/V8y+BheJONHaQhAAAIQgAAEIACBhiOA4UXDhZwBZ5UAhhdZjSzjggAEIAABCEAAAhCAQAoJ8INmCoNijD155Morr7TmDv40YMAAc+GFF5r27dvn/fvy5cvNtddea6644oomZhfKGGV4ob999dVXVjghUwJ/koBfJg6bb755EyH/okWLzNixY82ECRPyyshsY/z48ZGii8ceeyzPDEOidJ1q+Jvf/KZJIGT6IFOEe+65J/c3mQucf/755uSTTw5tQxx00unll19uPvjgg9DgRrEot+GFGn/nnXesacf8+fNzfenWrZs1H9AH7mHGHWIrE5FJkyblyvzqV78yDz30kNl2223LNmFl5iETCi/JpESGCuuvv35oG/pAXwYnMl3xJ41n3LhxZs899zTNmjXL+9vf/vY3a6iitvwmLK5mBHEHqxjut99+eW317NnTXHrppaZr165581hrTOYQ5513nnnttdeaNBVleKE5NmzYsLy5v+aaa5rRo0fb0zlbt24dOpdvvvlmI2MUP4drrrnGDB8+vMn6imKtPmnu9OjRo4l5hdbLbbfdZs0fvv7661wfCrGuR8OLf/zjH+bvf/+7ee+998yDDz5ojUr849XAtV7uvfdes9tuuxWdQhheFEVEhhIJsL8qERzFGoIA66MhwswgIQCBBiAQNFHU86KMG0mVIaBnHxko6plyvfXWs6Kd7bbbrjKNUWtRAhheFEVEhn8T+Oijj6xJ6quvvmr/Re9uTjzxxIKmqfUGj/19vUWM/kLgPwRYv8wGCEAAAhDIAoG3337bdO/ePe83WN3j9NymvTgJAhBg/1euOYDhRblIUg8EIAABCEAAAhCAQIMQwPCiQQLNMLNPAMOL7MeYEUIAAhCAAAQgAAEIQCA1BPigLTWhaNIRCdhlLnDTTTfl/U2mDzvvvLPZaaedjE4mmTt3rnnhhReaiL79hQoZXiifDBmOP/743MfX/rIyCpDAfq211jI//fSTmTFjhm0vmGQsIFH/JptsEgn1jTfeMAcddJBZunRpLo/Gs9VWW5lVVlnFdOjQwZoneKYBzz33nDn88MObmHhI0C4hvwwAxECCj9mzZ5s5c+bk5e3YsaPZeOONzTPPPJNrT0J4GYcEUyUML/71r39Zw4eRI0c2aU9923HHHa2hiJLMIWbOnGnHEUyXXXaZOf3000MNMkqdwUHzEdUj4wYx/cUvfmF22WUXc/bZZ5sWLVrkmoiak8qg8ejknI022sjOE52kI6Z+gwfli2NGEHdsYQYOXh3qmwwQNJ5PPvnEzmG/KYrMWlZeeWVr6qEUZXihv73++ut2Xn788cd5XRQ/rUuJjtSOOGhOikXQlEEGI7feeqtp27Zt6DALsRbD3Xff3XTq1MmWnTdvnnnyySdDjR9kqtG7d+/QNtJkeBE31lH5xUYxPOSQQ5yQ4TIIAAAgAElEQVTEI0GRUjn6sc8++9iP6HTNJDUuAfZXjRt7Rl6cAOujOCNyQAACEEg7AT3ryKBT5oZeKvbeIe1jSnv/guaLMsqUIWqYkWbax5KF/mF4kYUoVn4Mei8oo9/BgwfbxmR+O3HixEiz2cr3qDItsL+vDFdqhUA1CLB+q0GZNiAAAQhAoJIEPvzwQ/vbrH5n9yd9szBkyJBKNk3dEKhLAuz/koUNw4tk/CgNAQhAAAIQgAAEINBwBDC8aLiQM+CsEsDwIquRZVwQgAAEIAABCEAAAhBIIQF+0ExhUHxdkkheIpLbb7/duaMyw9Cpn/6POFyEJwsWLDBDhw41MpmIm2R2ccMNN1jDikJp2bJl5qSTTjKTJ08OzSYRv0QD7dq1s3//5z//aQU0Ojk2aJxQrI8HHnigueKKK4xOdenbt28u+9ixY43+C879ShheqFGZCowfP95ccMEFxbrc5O8yA5HpicwuZAhSzrRo0SJz9NFHW1OKsKQ5dOONNxr1wZ9kxCADjmuvvTZ2TLp162YNQHbYYYdyDiWvrlLm8aBBg+yYNN7zzz/f1lfI8EKCBZmonHzyyU1ML1wGJjMGzWuZMxRKYi0DGP0XN7kYP2TN8ELzSwYfMpIJ+dgkFCGGF3FnFvldCbC/ciVFvkYkwPpoxKgzZghAIGsEZJqpU1L1vK2k50a9S6jks17WGJYynpdfftm+35CJqAwQ77//ftOlS5dSqqJMQgIYXiQE2CDFlyxZYt/RTp8+3V4nb7vttrx3lFnBwP4+K5FkHI1IgPXbiFFnzBCAAASyQ+DTTz+17yE+++yzvEHJHNL7vTc7o2UkECgPAfZ/yThieJGMH6UhAAEIQAACEIAABBqOAIYXDRdyBpxVAhheZDWyjAsCEIAABCAAAQhAAAIpJMAPmikMSqBLP/74o5kyZYq56KKLzAcffFCwwyeccIK55JJLzJ///Gezyy675PK6GF4oswT2+vhaZgYff/xxUThrrrmmGT16tD2psFWrVkXzK8Mbb7xhTj31VPPqq682yS/DjIceeihPsCHTCxlk6OOUYuNXhRK9n3322UaGFy1btrTtHXTQQVYQorTvvvva0xTXXnvtvPYrZXihRlasWGEeffRRa3rx7rvvOnHq3r27/Rhnzz33NM2aNXMqEydTMdOGoPmIv26N58UXX7RzcubMmUWb1TyRcYvmyeqrr140f9IMX331lbnyyivNTTfdVNCUw5u/MoeRoYiMVVwML7z+vf/++0an6j7yyCNOXZYJxYgRI2Ktl7is1ZEBAwbY9dK+ffuC/cqK4cWWW25pTWEOP/xw5+uQBwbDC6epS6YSCLC/KgEaRRqGAOujYULNQCEAgQwRWLhwoX3+0zP78uXL7TO6/51Bjx49zIQJE8x6662XoVGnbyh6PyIDT88UUc+jevZbaaWV0tfZjPcIw4uMB7gMw9N7tzvuuMO+A/Le1Vx//fWmdevWZag9XVWwv09XPOgNBOIQYP3GoUVeCEAAAhBIGwF9/yCDOX/S77AyxydBAALhBNj/JZsZGF4k40dpCEAAAhCAAAQgAIGGI4DhRcOFnAFnlQCGF1mNLOOCAAQgAAEIQAACEIBACgnwg2YKgxLRJYlKnnrqKTN16lTz1ltv5cwfdHKJxCV9+vQxW2yxhTVHCJo3uBpeeE3L+EJ1qC0ZNMydOzdnHKD2Nt98cysulylDKR9qy5BAYpinn37azJkzJ8+UQKfC7r333k0oaPzPPvusZaBTZMVASaYFMrnYeeedrZlF165d88Qey5YtMwMHDsyZEuhERZlq9OzZM6+NShpeeA1JnKJ+P/PMM2b27Nlm3rx5OZGQzBA6d+5sT6Lp3bu3Pa21GqKVRYsWmTvvvNNMmzbN9slLYeYjwaD4xyN+r732mvn6669tNo1j6623Nvvvv3/J8yTJ6pSwQAKsBx980JpzeH0T59/+9rfmgAMOsJzbtGmTayau4YUKqp3FixfbefnSSy/ZdenNTc21rbbaysiQoVevXnaOuhrDhLHWKcoyTgnOnY4dO9r5ojkto5cNNtjAhHxs0QRnPRpeKH6am5tttpnlqf823HDDkk1hMLxIssooW4gA+yvmBwSiCbA+mB0QgAAE6o/A888/3+QZ2j8KGWeeeOKJTs8h9Tf6dPV4yZIlVtAzffp0o+cjvd/Ydttt09XJBugNhhcNEOSEQ9T7tqOPPtq+X9U7m/vvvz/P4Ddh9akqzv4+VeGgMxCIRYD1GwsXmSEAAQhAIIUE9GymgwB0gMBxxx1n7r777hT2ki5BID0E2P8liwWGF8n4URoCEIAABCAAAQhAoOEIYHjRcCFnwFklgOFFViPLuCAAAQhAAAIQgAAEIJBCAvygmcKg0CUIQAACEIAABOqaAPurug4fna8wAdZHhQFTPQQgAIEKELj66qvNaaedFlrzueeea/RfqeZ+Fehu5quUUahMSL/99ltz0kknGcVnlVVWyfy40zRADC/SFI309UUGsZdddpkZM2aM7dzEiRNN//79M2sKxP4+fXOQHkHAlQDr15UU+SAAAQhAIM0EZASp/2QyR4IABAoTYP+XbIZgeJGMH6UhAAEIQAACEIAABBqOAIYXDRdyBpxVAhheZDWyjAsCEIAABCAAAQhAAAIpJMAPmikMCl2CAAQgAAEIQKCuCbC/quvw0fkKE2B9VBgw1UMAAhAoM4GffvrJ3HHHHVY4MnfuXGuy8Ktf/cr06NHDDBw40Gy//famWbNmZW6V6goRkJj+yiuvNKNGjTKrrbaaFdP36tULaFUkgOFFFWHXYVOvv/66NaX5+OOPzSmnnGLGjx+faVMg9vd1OEnpMgT+TYD1y1SAAAQgAAEIQAACjUWA/V+yeGN4kYwfpSEAAQhAAAIQgAAEGo4AhhcNF3IGnFUCGF5kNbKMCwIQgAAEIAABCEAAAikkwA+aKQwKXYIABCAAAQhAoK4JsL+q6/DR+QoTYH1UGDDVQwACEIAABCAAAQhAoIoE2N9XETZNQaDMBFi/ZQZKdRCAAAQgAAEIQCDlBNj/JQsQhhfJ+FEaAhCAAAQgAAEIQKDhCGB40XAhZ8BZJYDhRVYjy7ggAAEIQAACEIAABCCQQgL8oJnCoNAlCEAAAhCAAATqmgD7q7oOH52vMAHWR4UBUz0EIAABCEAAAhCAAASqSID9fRVh0xQEykyA9VtmoFQHAQhAAAIQgAAEUk6A/V+yAGF4kYwfpSEAAQhAAAIQgAAEGo4AhhcNF3IGnFUCGF5kNbKMCwIQgAAEIAABCEAAAikkwA+aKQwKXYIABCAAAQhAoK4JsL9KFr6QD8aSVUhpCECgZgT+9a/g79c16woNQwACEIAABCAAAQhUgADPvxWASpUQqBIB1m+VQNMMBCAAAQhAAAIQSAkB9n/JAoHhRTJ+lIYABCAAAQhAAAIQaDgCGF40XMgZcFYJYHiR1cgyLghAAAIQgAAEIAABCKSQAD9opjAodAkCEIAABCAAgbomwP4qWfgwvEjGj9IQSBMBDC/SFA36AgEIQAACEIAABMpPgOff8jOlRghUiwDrt1qkaQcCEIAABCAAAQikgwD7v2RxwPAiGT9KQwACEIAABCAAAQg0HAEMLxou5Aw4qwQwvMhqZBkXBCAAAQhAAAIQgAAEUkiAHzRTGBS6BAEIQAACEIBAXRNgf5UsfBheJONHaQikiQCGF2mKBn2BAAQgAAEIQAAC5SfA82/5mVIjBKpFgPVbLdK0AwEIQAACEIAABNJBgP1fsjhgeJGMH6UhAAEIQAACEIAABBqOAIYXDRdyBpxVAhheZDWyjAsCEIAABCAAAQhAAAIpJMAPmikMCl2CAAQgAAEIQKCuCbC/ShY+DC+S8aM0BNJEAMOLNEWDvkAAAhCAAAQgAIHyE+D5t/xMqREC1SLA+q0WadqBAAQgAIG4BCZNmmSeeuopc++995pmzZrFLU5+CEAgggD7v2RTA8OLZPwoDQEIQAACEIAABCDQcAQwvGi4kDPgrBLA8CKrkWVcEIAABCAAAQhAAAIQSCEBftBMYVDoEgQgAAEIQAACdU2A/VWy8MEvGT9KQ6CWBFi/taRP2xCAAAQgAAEIQKD6BNj/VZ85LUKgXARYv+UiST0QgAAEIFBOAk888YTp3bu3+fnnn02vXr3M5MmTzS9+8YtyNkFdEGhYAuz/koUew4tk/CgNAQhAAAIQgAAEINBwBDC8aLiQM+CsEsDwIquRZVwQgAAEIAABCEAAAhBIIQF+0ExhUOgSBCAAAQhAAAJ1TYD9VbLwwS8ZP0pDoJYEWL+1pE/bEIAABCAAAQhAoPoE2P9VnzktQqBcBFi/5SJJPRCAAAQgUC4CL7/8stlnn33MDz/8kKuyR48e5vnnny9XE9QDgYYmwP4vWfgxvEjGj9IQgAAEIAABCEAAAg1HAMOLhgs5A84qAQwvshpZxgUBCEAAAhCAAAQgAIEUEuAHzRQGhS5BAAIQgAAEIFDXBNhfJQsf/JLxozQEakmA9VtL+rQNAQhAAAIQgAAEqk+A/V/1mdMiBMpFgPVbLpLUAwEIQAAC5SDw9ttvm+7du5tvv/02V53uVf/93/9t+vXrV44mqAMCDU+A/V+yKYDhRTJ+lIYABCAAAQhAAAIQaDgCGF40XMgZcFYJYHiR1cgyLghAAAIQgAAEIAABCKSQAD9opjAodAkCEIAABCAAgbomwP4qWfjgl4wfpSFQSwKs31rSp20IQAACEIAABCBQfQLs/6rPnBYhUC4CrN9ykaQeCEAAAhBISuDDDz80O+20k/nb3/6WV9XNN99shgwZkrR6ykMAAv8mwP4v2VTA8CIZP0pDAAIQgAAEIAABCDQcAQwvGi7kDDirBDC8yGpkGRcEIAABCEAAAhCAAARSSIAfNFMYFLoEAQhAAAIQgEBdE2B/lSx88EvGj9IQqCUB1m8t6dM2BCAAAQhAAAIQqD4B9n/VZ06LECgXAdZvuUhSDwQgAAEIJCHw6aefmh122MF89tlnedWMGzfOnHPOOUmqpiwEIBAgwP4v2ZTA8CIZP0pDAAIQgAAEIAABCDQcAQwvGi7kDDirBDC8yGpkGRcEIAABCEAAAhCAAARSSIAfNFMYFLoEAQhAAAIQgEBdE2B/lSx88EvGj9IQqCUB1m8t6dM2BCAAAQhAAAIQqD4B9n/VZ06LECgXAdZvuUhSDwQgAAEIlErgyy+/NDvuuKP5y1/+klfFiBEjzDXXXFNqtZSDAAQiCLD/SzY1MLxIxo/SEIAABCAAAQhAAAINRwDDi4YLOQPOKgEML7IaWcYFAQhAAAIQgAAEIACBFBLgB80UBoUuQQACEIAABCBQ1wTYXyULH/yS8aM0BGpJgPVbS/q0DQEIQAACEIAABKpPgP1f9ZnTIgTKRSBEsFeuqqkHAhCAAAQgAAEIQKAOCPzrX0H9WR10uoZdxPCihvBpGgIQgAAEIAABCECgHglgeFGPUaPPEAghgOEF0wICEIAABCAAAQhAAAIQqBoBPkitGmoaggAEIAABCECgQQiwv0oWaPgl40dpCNSSAOu3lvRpGwIQgAAEIAABCFSfAPu/6jOnRQiUiwCGF+UiST0QgAAEIAABCECgPglgeBEvbhhexONFbghAAAIQgAAEIACBhieA4UXDTwEAZIUAhhdZiSTjgAAEIAABCEAAAhCAQB0Q4IPUOggSXYQABCAAAQhAoK4IsL9KFi74JeNHaQjUkgDrt5b0aRsCEIAABCAAAQhUnwD7v+ozp0UIlIsAhhflIkk9EIAABCAAAQhAoD4JYHgRL24YXsTjRW4IQAACEIAABCAAgYYngOFFw08BAGSFAIYXWYkk44AABCAAAQhAAAIQgEAdEOCD1DoIEl2EAAQgAAEIQKCuCLC/ShYu+CXjR2kI1JIA67eW9GkbAhCAAAQgAAEIVJ8A+7/qM6dFCJSLAIYX5SJJPRCAAAQgAAEIQKA+CWB4ES9uGF7E40VuCEAAAhCAAAQgAIGGJ4DhRcNPAQBkhQCGF1mJJOOAAAQgAAEIQAACEIBAHRDgg9Q6CBJdhAAEIAABCECgrgiwv0oWLvgl40dpCNSSAOu3lvRpGwIQgAAEIAABCFSfAPu/6jOnRQhAAAIQgAAEIJAlAm+++abZdNNNTevWrbM0LMYCAQhkkACGFxkMKkOCAAQgAAEIQAACEKgkAQwvKkmXuiFQRQIYXlQRNk1BAAIQgAAEIAABCECg0QnwQWqjzwDGDwEIQAACEIBAuQmwv0pGFH7J+FEaArUkwPqtJX3ahgAEIAABCEAAAtUnwP6v+sxpEQIQgAAEIAABCEAAAhCAAASqTwDDi+ozp0UIQAACEIAABCAAgbomgOFFXYePzkPgPwQwvGA2QAACEIAABCAAAQhAAAJVI8AHqVVDTUMQgAAEIAABCDQIAfZXyQINv2T8KA2BWhJg/daSPm1DAAIQgAAEIACB6hNg/1d95rQIAQhAAAIQgAAEIAABCEAAAtUngOFF9ZnTIgQgAAEIQAACEIBAXRPA8KKuw0fnIfAfAhheMBsgAAEIQAACEIAABCAAgaoR4IPUqqGmIQhAAAIQgAAEGoQA+6tkgYZfMn6UhkAtCbB+a0mftiEAAQhAAAIQgED1CbD/qz5zWoQABCAAAQhAAAIQgAAEIACB6hPA8KL6zGkRAhCAAAQgAAEIQKCuCWB4Udfho/MQ+A8BDC+YDRCAAAQgAAEIQAACEIBA1QjwQWrVUNMQBCAAAQhAAAINQoD9VbJAwy8ZP0pDoJYEWL+1pE/bEIAABCAAAQhAoPoE2P9VnzktQgACEIAABCAAAQhAAAIQgED1CWB4UX3mtAgBCEDg/7F3/6F+3WWewJ9tJMTWdiKZbSHQUhXsMpUWp8SJmWS5baC1JiPtuA10Mg7J9g8THGgHXHY7jnWKdbazg0zLzmwyIOYi1IKQMUqqk0jTSEpMt8ssFao0I1bGMX8EslZia1pqst7apvde0+T745zz+fUqDDp6zufzPK/nXDjn+z3ftwQIECBAoGgBgRdFj0/xBN4UEHjhaiBAgAABAgQIECBAYDABL6QORm0jAgQIECBAoBEB91fTDZrfdH7OJpBSwN9vSn17EyBAgAABAgSGF3D/N7y5HQkQIECAAAECBAgQIEBgeAGBF8Ob25EAAQIECBAgQKBoAYEXRY9P8QTeFBB44WogQIAAAQIECBAgQGAwgXN8ITfY3jYiQIAAAQIECLQgcObM4u9vWuh68h79YGpyO2cSSC3g7zf1BOxPgAABAgQIEBhWwP3fsN52I0CAAAECBAiUIHDkyJG4/vrr4+1vf3sJ5aqRAAECIwkIvBiJyUEECBAgQIAAAQIE3hAQeOFaIFCJgMCLSgapDQIECBAgQIAAAQIlCAi8KGFKaiRAgAABAgRKFhB4Md70/GBqPC9HE8hJwN9vTtNQCwECBAgQIECgfwH3f/0b24EAAQIECBAgUJLA008/HTMzM3HdddfFvn374rLLLiupfLUSIEDgLQUEXrg4CBAgQIAAAQIECIwlIPBiLC4HE8hXQOBFvrNRGQECBAgQIECAAIHqBAReVDdSDREgQIAAAQKZCQi8GG8gfjA1npejCeQk4O83p2mohQABAgQIECDQv4D7v/6N7UCAAAECBAgQKEXg2WefjbVr18YLL7zwWslzoRcHDhyIFStWlNKCOjMX8PyR+YAqL0/gReUD1h4BAgQIECBAgEDXAgIvuha1HoFEAgIvEsHblgABAgQIECBAgECLAgIvWpy6ngkQIECAAIEhBQRejKfthcXxvBxNICcBf785TUMtBAgQIECAAIH+Bdz/9W9sBwIECBAgQIBACQI/+MEP4vd///fj+PHjC8rdtWtXbNmypYQW1FiAgOePAoZUcYkCLyoertYIECBAgAABAgT6EBB40YeqNQkkEBB4kQDdlgQIECBAgAABAgQIEKhRwBf+NU5VTwQIECBAoG4B9y91z1d3dQv4+617vrojQIAAAQIECCwWcP/nmiBAgAABAgQIEDh27FisXr06fvzjHy/A+NSnPhUPPPAAIAKdCXj+6IzSQhMICLyYAM0pBAgQIECAAAECLQsIvGh5+nqvSkDgRVXj1AwBAgQIECBAgAABAgTSCfjCP529nQkQIECAAIHJBNy/TObmLAI5CPj7zWEKaiBAgAABAgQIDCfg/m84azsRIECAAAECBHIUOHHiRKxZsyaOHj26oLxt27bFjh07cixZTQULeP4oeHgVlC7wooIhaoEAAQIECBAgQGBIAYEXQ2rbi0CPAgIvesS1NAECBAgQIECAAAECBFoS8IV/S9PWKwECBAgQqEPA/Usdc9RFmwL+ftucu64JECBAgACBdgXc/7U7e50TIECAAAECBE6ePBnr1q2LZ555ZgHGnXfeGY888kic48fh0AhMJeD5Yyo+J08pIPBiSkCnEyBAgAABAgQItCYg8KK1ieu3WgGBF9WOVmMECBAgQIAAAQIECBAYVsAX/sN6240AAQIECBCYXsD9y/SGViCQSsDfbyp5+xIgQIAAAQIE0gi4/0vjblcCBAgQIECAQGqBU6dOxfr16+Pw4cMLStm4cWPs2bMnlixZkrpE+1co4PmjwqEW1JLAi4KGpVQCBAgQIECAAIEcBARe5DAFNRDoQEDgRQeIliBAgAABAgQIECBAgACB+I3/1ZQzZxZ/fkSJAAECBAgQIJCXgBcW85qHagiMI+DvdxwtxxIgQIAAAQIEyhdw/1f+DHVAgAABAgQIEBhX4NVXX40NGzbE/v37F5w6MzMT+/bti6VLl467pOMJjCTg+WMkJgf1JCDwoidYyxIgQIAAAQIECNQqIPCi1snqqzkBgRfNjVzDBAgQIECAAAECBAgQ6EfAF/79uFqVAAECBAgQ6E/A/Ut/tlYm0LeAv9++ha1PgAABAgQIEMhLwP1fXvNQDQECBAgQIEBgCIHnnnsuVq1aFSdPnjy73dz/f+DAgXjHO94xRAn2aFTA80ejg8+kbYEXmQxCGQQIECBAgAABAqUICLwoZVLqJHABAYEXLhECBAgQIECAAAECBAgQ6ETAF/6dMFqEAAECBAgQGFDA/cuA2LYi0LGAv9+OQS1HgAABAgQIEMhcwP1f5gNSHgECBAgQIECgJ4Hvfve7cdNNN8WJEyfi2muvjSeffDKWL1/e026WJfBrAc8froSUAgIvUurbmwABAgQIECBAoEABgRcFDk3JBM4lIPDCdUGAAAECBAgQIECAAAECnQj4wr8TRosQIECAAAECAwq4fxkQ21YEOhbw99sxqOUIECBAgAABApkLuP/LfEDKI0CAAAECBAj0KPAv//Iv8bGPfSy+/vWvx+WXX97jTpYm8GsBzx+uhJQCAi9S6tubAAECBAgQIECgQAGBFwUOTckEziUg8MJ1QYAAAQIECBAgQIAAAQKdCPjCvxNGixAgQIAAAQIDCrh/GRDbVgQ6FvD32zGo5QgQIECAAAECmQu4/8t8QMojQIAAAQIECBAgUJGA54+KhllgKwIvChyakgkQIECAAAECBFIKCLxIqW9vAh0KCLzoENNSBAgQIECAAAECBAgQaFnAF/4tT1/vBAgQIECgTAH3L2XOTdUE5gT8/boOCBAgQIAAAQJtCbj/a2veuiVAgAABAgQIECCQUsDzR0p9ewu8cA0QIECAAAECBAgQGEtA4MVYXA4mkK+AwIt8Z6MyAgQIECBAgAABAgQIFCXgC/+ixqVYAgQIECBAwA/mXQMEihbw/FH0+BRPgAABAgQIEBhbwP3f2GROIECAAAECBAgQIECAAIECBQReFDg0JRMgQIAAAQIECKQUEHiRUt/eBDoUEHjRIaalCBAgQIAAAQIECBAg0LKAF45bnr7eCRAgQIBAmQLuX8qcm6oJzAn4+3UdECBAgAABAgTaEnD/19a8dUuAAAECBAgQIECAAIFWBQRetDp5fRMgQIAAAQIECEwoIPBiQjinEchNQOBFbhNRDwECBAgQIECAAAECBAoV8MJxoYNTNgECBAgQaFjA/UvDw9d68QL+fosfoQYIECBAgAABAmMJuP8bi8vBBAgQIECAAAECBAgQIFCogMCLQgenbAIECBAgQIAAgVQCAi9SyduXQMcCAi86BrUcAQIECBAgQIAAAQIEWhXwwnGrk9c3AQIECBAoV8D9S7mzUzkBf7+uAQIECBAgQIBAWwLu/9qat24JECBAgAABAgQIECDQqoDAi1Ynr28CBAgQIECAAIEJBQReTAjnNAK5CQi8yG0i6iFAgAABAgQIECBAgEChAl44LnRwyiZAgAABAg0LuH9pePhaL17A32/xI9QAAQIECBAgQGAsAfd/Y3E5mAABAgQIECCQvcBLL70Un/vc5177P/8QIECAwJsCAi9cDQQIECBAgAABAgTGEhB4MRaXgwnkKyDwIt/ZqIwAAQIECBAgQIAAAQJFCXjhuKhxKZYAAQIECBCICPcvLgMC5Qr4+y13dionQIAAAQIECEwi4P5vEjXnECBAgAABAgTyFHjllVfilltuiYMHD8bv/d7vxd69e+O3f/u38yxWVQQIEBhYQODFwOC2I0CAAAECBAgQKF1A4EXpE1Q/gdcFBF64FAgQIECAAAECBAgQIECgEwEvHHfCaBECBAgQIEBgQIFzvDA24O62IkCgS4EzZxZ/f93l6tYiQIAAAQIECBBILeDz59QTsD8BAgQIECBAoDuB2267Lb72ta+dXfDqq6+OI0eOxBVXXNHdJlYiQIBAoQICLwodnLIJECBAgAABAgRSCQi8SCVvXwIdCwi86BjUcgQIECBAgAABAgQIEGhVwAvHrU5e3wQIECBAoFwBgRflzk7lBBYLCLxwTRAgQIAAAQIE6hbw+XPd89UdAQIECBAg0IbA3Gd4mzdvjkcffXRBw3/8x38cX/rSl8Jn9m1cB7okQDu5LDsAACAASURBVOD8AgIvXCEECBAgQIAAAQIExhIQeDEWl4MJ5Csg8CLf2aiMAAECBAgQIECAAAECRQl44biocSmWAAECBAgQiPDyrKuAQEUCAi8qGqZWCBAgQIAAAQLnEPD5s8uCAAECBAgQIFC+wPbt22Pnzp0LGvnQhz4Ue/fujSVLlpTfoA4IECDQgYDAiw4QLUGAAAECBAgQINCSgMCLlqat16oFBF5UPV7NESBAgAABAgQIECBAYDgBLxwPZ20nAgQIECBAoBsB/2tx3ThahUAOAgIvcpiCGggQIECAAAEC/Qn4/Lk/WysTIECAAAECBIYQ+PSnPx0PPPDAgq0+8IEPxLe//e1YtmzZECXYgwABAkUICLwoYkyKJECAAAECBAgQyEdA4EU+s1AJgakEBF5MxedkAgQIECBAgAABAgQIEHhDwAvHrgUCBAgQIECAAIGcBNyf5jQNtRAgQIAAAQIECBCYTsD9/XR+ziZAgAABAgQIpBR4+OGH45577llQwjXXXBNHjhyJ5cuXpyzN3gQIEMhOQOBFdiNREAECBAgQIECAQN4CAi/yno/qCIwsIPBiZCoHEiBAgAABAgQIECBAgMD5BLxw7PogQIAAAQIECBDIScD9aU7TUAsBAgQIECBAgACB6QTc30/n52wCBAgQIECAQCqB2dnZ2Lp164LtV65cGU8//XTM/at/CBAgQGChgMALVwQBAgQIECBAgACBsQQEXozF5WAC+QoIvMh3NiojQIAAAQIECBAgQIBAUQJeOC5qXIolQIAAAQIECFQv4P60+hFrkAABAgQIECBAoCEB9/cNDVurBAgQIECAQDUCu3fvjk2bNsXp06fP9rR8+fI4cuRIXHPNNdX0qZH6BDx/1DfTkjoSeFHStNRKgAABAgQIECCQgYDAiwyGoAQCXQgIvOhC0RoECBAgQIAAAQIECBAgEL7wdxEQIECAAAECBAjkJOD+NKdpqIUAAQIECBAgQIDAdALu76fzczYBAgQIECBAIIXAN7/5zbj99tvj5Zdffm37ZcuWxbe//e34wAc+kKIcexIYWcDzx8hUDuxBQOBFD6iWJECAAAECBAgQqFlA4EXN09VbUwICL5oat2YJECBAgAABAgQIECDQn4Av/PuztTIBAgQIECBAgMD4Au5PxzdzBgECBAgQIECAAIFcBdzf5zoZdREgQIAAAQIEzi9w6NChuPXWW+PUqVOxd+/e+NCHPoSMQPYCnj+yH1HVBQq8qHq8miNAgAABAgQIEOheQOBF96ZWJJBEQOBFEnabEiBAgAABAgQIECBAoD4BX/jXN1MdESBAgAABAgRKFnB/WvL01E6AAAECBAgQIEBgoYD7e1cEAQIECBAgQKBcgX/+53+O73//+7F58+Zym1B5UwKeP5oad3bNCrzIbiQKIkCAAAECBAgQyFtA4EXe81EdgZEFBF6MTOVAAgQIECBAgAABAgQIEDifgC/8XR8ECBAgQIAAAQI5Cbg/zWkaaiFAgAABAgQIECAwnYD7++n8nE2AAAECBAgQIECAwOgCnj9Gt3Jk9wICL7o3tSIBAgQIECBAgEDVAgIvqh6v5loSEHjR0rT1SoAAAQIECBAgQIAAgR4FfOHfI66lCRAgQIAAAQIExhZwfzo2mRMIECBAgAABAgQIZCvg/j7b0SiMAAECBAgQIECAQHUCnj+qG2lRDQm8KGpciiVAgAABAgQIEEgvIPAi/QxUQKATAYEXnTBahAABAgQIECBAgAABAgR84e8aIECAAAECBAgQyEnA/WlO01ALAQIECBAgQIAAgekE3N9P5+dsAgQIECBAgAABAgRGF/D8MbqVI7sXEHjRvakVCRAgQIAAAQIEqhYQeFH1eDXXkoDAi5amrVcCBAgQIECAAAECBAj0KOAL/x5xLU2AAAECBAgQIDC2gPvTscmcQIAAAQIECBAgQCBbAff32Y5GYQQIECBAgAABAgSqE/D8Ud1Ii2pI4EVR41IsAQIECBAgQIBAegGBF+lnoAICnQgIvOiE0SIECBAgQIAAAQIECBAg4At/1wABAgQIECBAgEBOAu5Pc5qGWggQIECAAAECBAhMJ+D+fjo/ZxMgQIAAAQIECBAgMLqA54/RrRzZvYDAi+5NrUiAAAECBAgQIFC1gMCLqseruZYEBF60NG29EiBAgAABAgQIECBAoEcBX/j3iGtpAgQIECBAgACBsQXcn45N5gQCBAgQIECAAAEC2Qq4v892NAojQIAAAQIEGhZ48cUX45JLLmlYQOu1Cnj+qHWyZfQl8KKMOamSAAECBAgQIEAgGwGBF9mMQiEEphMQeDGdn7MJECBAgAABAgQIECBA4HUBX/i7FAgQIECAAAECBHIScH+a0zTUQoAAAQIECBAgQGA6Aff30/k5mwABAgQIECDQpcDp06dj06ZN8ZOf/CT27dsXl112WZfLW4tAcgHPH8lH0HQBAi+aHr/mCRAgQIAAAQIExhcQeDG+mTMIZCkg8CLLsSiKAAECBAgQIECAAAEC5Qn4wr+8mamYAAECBAgQIFCzgPvTmqerNwIECBAgQIAAgdYE3N+3NnH9EiBAgAABAjkLbN26NWZnZ18r8brrrosDBw7EihUrci5ZbQTGEvD8MRaXgzsWEHjRMajlCBAgQIAAAQIEahcQeFH7hPXXjIDAi2ZGrVECBAgQIECAAAECBAj0K+AL/359rU6AAAECBAgQIDCegPvT8bwcTYAAAQIECBAgQCBnAff3OU9HbQQIECBAgEBLAp/85Cfj85///IKWP/zhD8djjz3WEoNeCRAg0JuAwIveaC1MgAABAgQIECBQp4DAizrnqqsGBQReNDh0LRMgQIAAAQIECBAgQKAPAS8c96FqTQIECBAgQIAAgUkF3J9OKuc8AgQIECBAgAABAvkJuL/PbyYqIkCAAAECBNoTePDBB+Pee+9d0PjKlSvjyJEjceWVV7YHomMCBAj0ICDwogdUSxIgQIAAAQIECNQsIPCi5unqrSmB4gIvmpqOZgkQIECAAAECBAgQIFCwwJkziz8/KrgZpRMgQIAAAQIECBQncI4XAovrQcEECBAgQIAAAQIECJxbwOfPrgwCBAgQIECAwLACs7OzsXXr1gWbLl++PJ566ql473vfO2wxdiNAgEDFAgIvKh6u1ggQIECAAAECBPoQEHjRh6o1CSQQEHiRAN2WBAgQIECAAAECBAgQaEHAC8ctTFmPBAgQIECAAIF8BQRe5DsblREgQIAAAQIECBCYVsDnz9MKOp8AAQIECBAgMLrA7t27Y9OmTXH69OmzJ1188cVx8ODBWLVq1egLOZIAAQIELigg8OKCRA4gQIAAAQIECBAgMF9A4IXrgUAlAgIvKhmkNggQIECAAAECBAgQIJCbgBeOc5uIeggQIECAAAECbQkIvGhr3rolQIAAAQIECBBoS8Dnz23NW7cECBAgQIBAOoH9+/fHhg0b4tVXXz1bxNKlS2Pfvn0xMzOTrjA7EyBAoFIBgReVDlZbBAgQIECAAAECfQkIvOhL1roEBhYQeDEwuO0IECBAgAABAgQIECDQioAXjluZtD4JECBAgAABAnkKCLzIcy6qIkCAAAECBAgQINCFgM+fu1C0BgECBAgQIEDg/AKHDx+O9evXx6lTp84euGTJktizZ09s3LgRHwECBAj0ICDwogdUSxIgQIAAAQIECNQsIPCi5unqrSmBEgIvmhqIZgkQIECgGYEFN9ReyGpm7holQIAAAQIECBAgQIAAAQIECBDoQGDxC58+X+sA1RLVCPj7qGaUGiFAgAABAgQIECBAgAABAkkFrrzyyvi3f/u3BTU88sgj8Ud/9EdJ67I5AQIEahYQeFHzdPVGgAABAgQIECDQg4DAix5QLUkghYDAixTq9iRAgAABAhECL1wFBAgQIECAAAECBAgQIECAAAECBCYU8IP+CeGc1oSAv48mxqxJAgQIECBAgAABAgQIECDQu8D3vve9uPHGG+P48eOv7bVjx47Ytm1b7/vagAABAi0LCLxoefp6J0CAAAECBAgQmEBA4MUEaE4hkKOAwIscp6ImAgQIEGhBQOBFC1PWIwECBAgQIECAAAECBAgQIECAQC8CftDfC6tFKxF417veFT/60Y/OdvP888/H1VdfXUl32iBAgAABAgQIECBAgAABAgSGFJj7XGFmZiY+/vGPx5//+Z8PubW9CBAg0KSAwIsmx65pAgQIECBAgACByQUEXkxu50wCWQkIvMhqHIohQIAAgYYEBF40NGytEiBAgAABAgQIECBAgAABAgQIdCsg8KJbT6vVJSDwoq556oYAAQIECBAgQIAAAQIECKQW+OlPfxrvfOc7U5dhfwIECDQhIPCiiTFrkgABAgQIECBAoDsBgRfdWVqJQFIBgRdJ+W1OgAABAg0LCLxoePhaJ0CAAAECBAgQIECAAAECBAgQmE5A4MV0fs6uW0DgRd3z1R0BAgQIECBAgAABAgQIECBAgAABAvUKCLyod7Y6I0CAAAECBAgQ6EVA4EUvrBYlMLyAwIvhze1IgAABAgTmBAReuA4IECBAgAABAgQIECBAgAABAgQITCgg8GJCOKc1ISDwookxa5IAAQIECBAgQIAAAQIECBAgQIAAgQoFBF5UOFQtESBAgAABAgQI9Ckg8KJPXWsTGFBA4MWA2LYiQIAAAQLzBAReuBwIECBAgAABAgQIECBAgAABAgQITCgg8GJCOKc1ISDwookxa5IAAQIECBAgQIAAAQIECBAgQKAnAZ8/9wRr2ZEEBF6MxOQgAgQIECBAgAABAm8ICLxwLRCoREDgRSWD1AYBAgQIFCcg8KK4kSmYAAECBAgQIECAAAECBAgQIEAgFwEvHOcyCXXkKCDwIsepqIkAAQIECBAgQIAAAQIECBAgQKAUAZ8/lzKpOusUeFHnXHVFgAABAgQIECDQm4DAi95oLUxgWAGBF8N6240AAQIECLwhIPDCtUCAAAECBAgQIECAAAECBAgQIEBgQgEvHE8I57QmBAReNDFmTRIgQIAAAQIECBAgQIAAAQIECPQk4PPnnmAtO5KAwIuRmBxEgAABAgQIECBA4A0BgReuBQKVCAi8qGSQ2iBAgACB4gQEXhQ3MgUTIECAAAECBAgQIECAAAECBAjkIuCF41wmoY4cBQRe5DgVNREgQIAAAQIECBAgQIAAgbwE/uZv/iY2b94cK1euzKsw1RDIQMDnzxkMoeESBF40PHytEyBAgAABAgQITCIg8GISNecQyFBA4EWGQ1ESAQIECDQhIPCiiTFrkgABAgQIECBAgAABAgQIECBAgAABAgQIECBAgAABAgQIECBAgAABAvkIfPazn4377rsvrrrqqjh48GDMhWf6hwCBNwUEXrgaUgoIvEipb28CBAgQIECAAIECBQReFDg0JRM4l4DAC9cFAQIECBBIIyDwIo27XQkQIECAAAECBAgQIECAAAECBAgQIECAAAECBAgQIECAAAECBAgQINCkwM6dO2P79u1ne7/88svjiSeeiN/5nd9p0kPTBM4lIPDCdZFSQOBFSn17EyBAgAABAgQIFCgg8KLAoSmZwDk/j8FCgAABAgQIJBEQeJGE3aYECBAgQIAAAQIECBAgQIAAAQIECBAgQIAAAQIECBAgQIAAAQIECBBoT+DRRx+NzZs3x5kzb766dumll8ahQ4fi+uuvbw9ExwTeQkDghUsjpYDAi5T69iZAgAABAgQIEChQQOBFgUNTMoFzCfw7LAQIECBAgEASAYEXSdhtSoAAAQIECBAgQIAAAQIECBAgQIAAAQIECBAgQIAAAQIECBAgQIAAgbYE9u7dG7fddlv88pe/PNv4smXL4vHHH481a9a0haFbAhcQEHjhEkkpIPAipb69CRAgQIAAAQIEChQQeFHg0JRM4FwCAi9cFwQIECBAII2AwIs07nYlQIAAAQIECBAgQIAAAQIECBAgQIAAAQIECBAgQIAAAQIECBAgQIBAMwIHDx6MW265JV555ZWzPb/tbW+Lxx57LG6++eZmHDRKYFQBgRejSjmuDwGBF32oWpMAAQIECBAgQKBiAYEXFQ9Xa20JCLxoa966JUCAAIF8BARe5DMLlRAgQIAAAQIECBAgQIAAAQIECBAgQIAAAQIECBAgQIAAAQIECBAgQKA6gaeffjpmZmbipZdeOtvbRRddFF/5ylfiox/9aHX9aohAFwICL7pQtMakAgIvJpVzHgECBAgQIECAQKMCAi8aHby26xMQeFHfTHVEgAABAmUICLwoY06qJECAAAECBAgQIECAAAECBAgQIECAAAECBAgQIECAAAECBAgQIECAQHECzz77bKxduzZeeOGFBbXv2rUrtmzZUlw/CiYwlIDAi6Gk7XMuAYEXrgsCBAgQIECAAAECYwkIvBiLy8EE8hUQeJHvbFRGgAABAnULCLyoe766I0CAAAECBAgQIECAAAECBAgQIECAAAECBAgQIECAAAECBAgQIECAQBKBH/7wh/HBD34wjh8/vmD/hx56KO6+++4kNdmUQCkCAi9KmVSddQq8qHOuuiJAgAABAgQIEOhNQOBFb7QWJjCsgMCLYb3tRoAAAQIE3hAQeOFaIECAAAECBAgQIECAAAECBAgQIECAAAECBAgQIECAAAECBAgQIECAAIHOBf71X/81ZmZm4vnnnz+79r333ht/9Vd/1fleFiRAgACB7gQEXnRnaSUCBAgQIECAAIEmBAReNDFmTbYgIPCihSnrkQABAgRyFBB4keNU1ESAAAECBAgQIECAAAECBAgQIECAAAECBAgQIECAAAECBAgQIECAAIEKBI4fPx433nhjfO9734tt27bFjh07KuhKCwQIEKhbQOBF3fPVHQECBAgQIECAQOcCAi86J7UggTQCAi/SuNuVAAECBAgIvHANECBAgAABAgQIECBAgAABAgQIECBAgAABAgQIECBAgAABAgQIECBAgEBvAi+88EI8/PDD8ZnPfKa3PSxMgAABAt0JCLzoztJKBAgQIECAAAECTQgIvGhizJpsQUDgRQtT1iMBAgQI5Cgg8CLHqaiJAAECBAgQIECAAAECBAgQIECAAAECBAgQIECAAAECBAgQIECAAAECBAgQIECAQAIBgRcJ0G1JgAABAgQIECBQsoDAi5Knp3YC8wQEXrgcCBAgQIBAGgGBF2nc7UqAAAECBAgQIECAAAECBAgQIFCBwOIXPs+cWfz9dQVNaoHAhAJbt26N2dnZs2fv2rUrtmzZMuFqTiNAgAABAgQIECBAgAABAgQIECBAgACBoQQEXgwlbR8CBAgQIECAAIFKBAReVDJIbRAQeOEaIECAAAECaQQEXqRxtysBAgQIECBAgAABAgQIECBAgEAFAgIvKhiiFnoTEHjRG62FCRAgQIAAAQIECBAgQIAAAQIECBAg0KuAwIteeS1OgAABAgQIECBQn4DAi/pmqqNGBQReNDp4bRMgQIBAcgGBF8lHoAACBAgQIECAAAECBAgQIECAAIFSBQRelDo5dQ8hIPBiCGV7ECBAgAABAgQIECBAgAABAgQIECBAoHsBgRfdm1qRAAECBAgQIECgagGBF1WPV3MtCQi8aGnaeiVAgACBnAQEXuQ0DbUQIECAAAECBAgQIECAAAECBAgUJSDwoqhxKXZgAYEXA4PbjgABAgQIECBAgAABAgQIECBAgAABAh0JCLzoCNIyBAgQIECAAAECrQgIvGhl0vqsXkDgRfUj1iABAgQIZCog8CLTwSiLAAECBAgQIECAAAECBAgQIEAgfwGBF/nPSIXpBARepLO3MwECBAgQIECAAAECBAgQGErgZz/7WfzWb/3WUNvZhwABAgQGEhB4MRC0bQgQIECAAAECBGoREHhRyyT10byAwIvmLwEABAgQIJBIQOBFInjbEiBAgAABAgQIECBAgAABAgQIlC8g8KL8GeqgPwGBF/3ZWpkAAQIECBAgQIAAAQIECOQgMDs7G5/85CfjwIEDcd111+VQkhoIECBAoCMBgRcdQVqGAAECBAgQIECgFQGBF61MWp/VCwi8qH7EGiRAgACBTAUEXmQ6GGURIECAAAECBAgQIECAAAECBAjkLyDwIv8ZqTCdgMCLdPZ2JkCAAAECBAgQIECAAAECfQvs3r07Nm3aFKdPn47LLrss9u3bF6tXr+57W+sTIECAwEACAi8GgrYNAQIECBAgQIBALQICL2qZpD6aFxB40fwlAIAAAQIEEgkIvEgEb1sCBAgQIECAAAECBAgQIECAAIHyBQRelD9DHfQnIPCiP1srEyBAgAABAgQIECBAgACBlAL79++PW265ZUEJc6EXx44di0suuSRlafYmQIAAgY4EBF50BGkZAgQIECBAgACBVgQEXrQyaX1WLyDwovoRa5AAAQIEMhUQeJHpYJRFgAABAgQIECBAgAABAgQIECCQv4DAi/xnpMJ0AgIv0tnbmQABAgQIECBAgAABAgQI9CVw+PDhWL9+fZw6dersFkuWLIk9e/bExo0b+9rWugSaFPD5c5Njz6ZpgRfZjEIhBAgQIECAAAECZQgIvChjTqokcEEBgRcXJHIAAQIECBDoRUDgRS+sFiVAgAABAgQIECBAgAABAgQIEGhBwAvHLUxZj5MKCLyYVM55BAgQIECAAAECBAgQIEAgT4Fnnnkm1q1bFydPnlxQ4Je//OW488478yxaVQQKFvD5c8HDq6B0gRcVDFELBAgQIECAAAECQwoIvBhS214EehQQeNEjrqUJECBAgMB5BAReuDwIECBAgAABAgQIECBAgAABAgQITCjgheMJ4ZzWhMD9998ff/mXf3m217l//5nPfKaJ3jVJgAABAgQIECBAgAABAgRqEzh69GisWbMmTpw4saC1hx56KO6+++7a2tUPgSwEfP6cxRiaLULgRbOj1zgBAgQIECBAgMBkAgIvJnNzFoHsBAReZDcSBREgQIBAIwICLxoZtDYJECBAgAABAgQIECBAgAABAgS6F/DCcfemVqxHQOBFPbPUCQECBAgQIECAAAECBAi0LXDs2LFYtWpVzP3r/H/mgi3nh122raR7At0L+Py5e1Mrji4g8GJ0K0cSIECAAAECBAgQiAiBFy4DApUICLyoZJDaIECAAIHiBAReFDcyBRMgQIAAAQIECBAgQIAAAQIECBAgQIAAAQIECBAgQIAAAQIECBAgQKB/gRMnTsSaNWvi6NGjCzbbtm1b7Nixo/8C7ECgYQGBFw0PP4PWBV5kMAQlECBAgAABAgQIlCQg8KKkaamVwHkEBF64PAgQIECAQBoBgRdp3O1KgAABAgQIECBAgAABAgQIECBAgAABAgQIECBAgAABAgQIECBAgACBrAXuuuuu+OIXv7igxo997GPxpS99Keu6FUegBgGBFzVMsdweBF6UOzuVEyBAgAABAgQIJBEQeJGE3aYEuhcQeNG9qRUJECBAgMAoAgIvRlFyDAECBAgQIECAAAECBAgQIECAAAECBAgQIECAAAECBAgQIECAAAECBBoTePHFF+PWW2+NQ4cOvdb5xo0bY8+ePbFkyZLGJLRLYHgBgRfDm9vxTQGBF64GAgQIECBAgAABAmMJCLwYi8vBBPIVEHiR72xURoAAAQJ1Cwi8qHu+uiNAgAABAgQIECBAgAABAgQIECBAgAABAgQIECBAgAABAgQIECBAgMDEAi+//HLcfvvt8Ytf/CL27dsXS5cunXgtJxIgMLqAwIvRrRzZvYDAi+5NrUiAAAECBAgQIFC1gMCLqseruZYEBF60NG29EiBAgEBOAgIvcpqGWggQIECAAAECBAgQIECAAAECBAgQIECAAAECBAgQIECAAAECBAgQIJChwM9//vN4xzvekWFlSiJQp4DAizrnWkpXAi9KmZQ6CRAgQIAAAQIEMhEQeJHJIJRBYFoBgRfTCjqfAAECBAhMJiDwYjI3ZxEgQIAAAQIECBAgQIAAAQIECBAgQIAAAQIECBAgQIAAAQIECBAgQIAAAQIEehEQeNELq0VHFBB4MSKUwwgQIECAAAECBAj8WkDghSuBQCUCAi8qGaQ2CBAgQKA4AYEXxY1MwQQIECBAgAABAgQIECBAgAABAgQIECBAgAABAgQIECBAgAABAgQIECBAgEDNAgIvap5u/r0JvMh/RiokQIAAAQIECBDISkDgRVbjUAyByQUEXkxu50wCBAgQIDCNgMCLafScS4AAAQIECBAgQIAAAQIECBAgQIAAAQIECBAgQIAAAQIECBAgQIAAAQIECBDoWEDgRceglhtLQODFWFwOJkCAAAECBAgQICDwwjVAoBIBgReVDFIbBAgQIFCcgMCL4kamYAIECBAgQIAAAQIECBAgQIAAAQIECBAgQIAAAQIECBAgQIAAAQIECBAgQIAAAQL9CAi86MfVqgQIECBAgAABAtUKCLyodrQaa01A4EVrE9cvAQIECOQiIPAil0mogwABAgQIECBAgAABAgQIECBAgAABAgQIECBAgAABAgQIECBAgAABAgQIECBAgEBiAYEXiQdgewIECBAgQIAAgdIEBF6UNjH1EngLAYEXLg0CBAgQIJBGQOBFGne7EiBAgAABAgQIECBAgAABAgQIECBAgAABAgQIECBAgAABAgQIECBAIJnAD37wg1i6dGlcddVVyWqwMQECBAjkKSDwIs+5qIoAAQIECBAgQCBbAYEX2Y5GYQTGExB4MZ6XowkQIECAQFcCAi+6krQOAQIECBAgQIAAAQIECBAgQIAAAQIECBAgQIAAAQIECBAgQIAAAQIEChA4duxYrF69On7xi1/EP/3TP8UNN9xQQNVKJECAAIGhBAReDCVtHwIECBAgQIAAgUoEBF5UMkhtEBB44RogQIAAAQJpBARepHG3KwECBAgQIECAAAECBAgQIECAQAUCi1/4PHNm38sjKQAAIABJREFU8ffXFTSpBQITCszOzsbWrVvPnr1ly5bYtWvXhKs5jQABAgQIECBAgAABAgQIEOhK4MSJE7FmzZo4evToa0suW7YsHnnkkfjDP/zDrrawDgECBAgULiDwovABKp8AAQIECBAgQGBoAYEXQ4vbj0BPAgIveoK1LAECBAgQuICAwAuXCAECBAgQIECAAAECBAgQIECAAIEJBQReTAjntCYEBF40MWZNEiBAgAABAgQIECBAgEBhAidPnox169bFM888s6Dyv/u7v4tPfOIThXWjXAIECBDoS0DgRV+y1iVAgAABAgQIEKhUQOBFpYPVVnsCAi/am7mOCRAgQCAPAYEXecxBFQQIECBAgAABAgQIECBAgAABAgUKCLwocGhKHkxA4MVg1DYiQIAAAQIECBAgQIAAAQIjCZw6dSrWr18fhw8fXnD8pz71qXjggQdGWsNBBAgQINCGgMCLNuasSwIECBAgQIAAgc4EBF50RmkhAmkFBF6k9bc7AQIECLQrIPCi3dnrnAABAgQIECBAgAABAgQIECBAYEoBgRdTAjq9agGBF1WPV3MECBAgQIAAAQIECBAgUJjAq6++Ghs2bIj9+/cvqPyuu+6KL3zhC4V1o1wCBAgQ6FtA4EXfwtYnQIAAAQIECBCoTEDgRWUD1U67AgIv2p29zgkQIEAgrYDAi7T+didAgAABAgQIECBAgAABAgQIEChYQOBFwcNTeu8CAi96J7YBAQIECBAgQIAAAQIECBAYSeDMmTNxxx13xO7duxcc/5GPfCS++tWvxkUXXTTSOg4iQIAAgXYEBF60M2udEiBAgAABAgQIdCIg8KITRosQSC8g8CL9DFRAgAABAm0KCLxoc+66JkCAAAECBAgQIECAAAECBAgQ6EBA4EUHiJaoVuDgwYNx4403nu1vZmYmnnjiiWr71RgBAgQIECBAgAABAgQIEMhVYPv27bFz584F5a1duzYef/zxWLp0aa5lq4sAAQIEEgoIvEiIb2sCBAgQIECAAIESBQRelDg1NRM4h4DAC5cFAQIECBBIIyDwIo27XQkQIECAAAECBAgQIECAAAECBCoQEHhRwRC10JuAwIveaC1MgAABAgQIECBAgAABAgRGFrj33nvjwQcfXHD8+973vjh8+HBceumlI6/jQAIECBBoS0DgRVvz1i0BAgQIECBAgMDUAgIvpia0AIE8BARe5DEHVRAgQIBAewICL9qbuY4JECBAgAABAgQIECBAgAABAgQ6EhB40RGkZaoUEHhR5Vg1RYAAAQIECBAgQIAAAQIFCbz44otxww03xHPPPXe26quvvjqOHDkSV1xxRUGdKJUAAQIEhhYQeDG0uP0IECBAgAABAgQKFxB4UfgAlU/gDQGBF64FAgQIECCQRkDgRRp3uxIgQIAAAQIECBAgQIAAAQIECFQgIPCigiFqoTcBgRe90VqYAAECBAgQIECAAAECBAiMLHDixIm46aab4rvf/W6sWLEinnrqqXjPe94z8vkOJEAgnYDPn9PZ2zlC4IWrgAABAgQIECBAgMBYAgIvxuJyMIF8BQRe5DsblREgQIBA3QICL+qer+4IECBAgAABAgQIECBAgAABAgR6FPDCcY+4li5eQOBF8SPUAAECBAgQIECAAAECBAhUIvCzn/0s7rjjjvjrv/7reP/7319JV9ogUL+Az5/rn3HOHQq8yHk6aiNAgAABAgQIEMhQQOBFhkNREoFJBAReTKLmHAIECBAgML2AwIvpDa1AgAABAgQIECBAgAABAgQIECDQqIAXjhsdvLZHEhB4MRKTgwgQIECAAAECBAgQIECAAAECBAicU8Dnzy6MlAICL1Lq25sAAQIECBAgQKBAAYEXBQ5NyQTOJSDwwnVBgAABAgTSCAi8SONuVwIECBAgQIAAAQIECBAgQIAAgQoEvHBcwRC10JuAwIveaC1MgAABAgQIECBAgAABAgQIECDQgIDPnxsYcsYtCrzIeDhKI0CAAAECBAgQyFFA4EWOU1ETgQkEBF5MgOYUAgQIECDQgYDAiw4QLUGAAAECBAgQIECAAAECBAgQIECAAAECBAgQIECAAAECBAgQIECAAAECBAgQ6EpA4EVXktaZREDgxSRqziFAgAABAgQIEGhYQOBFw8PXel0CAi/qmqduCBAgQKAcAYEX5cxKpQQIECBAgAABAgQIECBAgAABAgQIECBAgAABAgQIECBAgAABAgQIECBAgEADAgIvGhhyxi0KvMh4OEojQIAAAQIECBDIUUDgRY5TUROBCQQEXkyA5hQCBAgQINCBgMCLDhAtQYAAAQIECBAgQIAAAQIECBAgQIAAAQIECBAgQIAAAQIECBAgQIAAAQIECBDoSkDgRVeS1plEQODFJGrOIUCAAAECBAgQaFhA4EXDw9d6XQICL+qap24IECBAoBwBgRflzEqlBAgQIECAAAECBAgQIECAAAECBAgQIECAAAECBAgQIECAAAECBAgQIECAQAMCAi8aGHLGLQq8yHg4SiNAgAABAgQIEMhRQOBFjlNRE4EJBAReTIDmFAIECBAg0IGAwIsOEC1BgAABAgQIECBAgAABAgQIECBAgAABAgQIECBAgAABAgQIECBAgACBoQROnjwZf/AHfxCf//zn44YbbhhqW/sQIDCggMCLAbFt9RsCAi9cFAQIECBAgAABAgTGEhB4MRaXgwnkKyDwIt/ZqIwAAQIE6hYQeFH3fHVHgAABAgQIECBAgAABAgQIECBAgAABAgQIECBAgAABAgQIECBAgEBFAqdOnYr169fH4cOH45JLLolvfvObsW7duoo61AoBAnMCAi9cBykFBF6k1Lc3AQIECBAgQIBAgQICLwocmpIJnEtA4IXrggABAgQIpBEQeJHG3a4ECBAgQIAAAQIECBAgQIAAAQIECBAgQIAAAQIECBAgQIAAAQIECBAYW+DDH/7wayEXb/zz9re/PQ4cOBCrV68eey0nECCQr4DAi3xn00JlAi9amLIeCRAgQIAAAQIEOhQQeNEhpqUIpBQQeJFS394ECBAg0LKAwIuWp693AgQIECBAgAABAgQIECBAgAABAgQIECBAgAABAgQIECBAgAABAgSKEDh9+nRs2rQpdu/evaDeVatWxcGDB+Piiy8uog9FEiAwmoDAi9GcHNWPgMCLflytSoAAAQIECBAgUK2AwItqR6ux1gQEXrQ2cf0SIECAQC4CAi9ymYQ6CBAgQIAAAQIECBAgQIAAAQIECBAgQIAAAQIECBAgQIAAAQIECBAg8BYCW7dujdnZ2QX/7bXXXhtPPvlkLF++nBsBAgQIEOhMQOBFZ5QWIkCAAAECBAgQaENA4EUbc9ZlAwICLxoYshYJECBAIEsBgRdZjkVRBAgQIECAAAECBAgQIECAAAECBAgQIECAAAECBAgQIECAAAECBAgQ+LXAPffcEw8//PACjne/+93xne98Jy6//HJMBAgQIECgUwGBF51yWowAAQIECBAgQKB+AYEX9c9Yh40ICLxoZNDaJECAAIHsBAReZDcSBREgQIAAAQIECBAgQIAAAQIECBAgQIAAAQIECBAgQIAAAQIECBAgQODXAp/73OfiL/7iLxZwrFy5Mo4cORJXXnklJgIECBAg0LmAwIvOSS1IgAABAgQIECBQt4DAi7rnq7uGBAReNDRsrRIgQIBAVgICL7Iah2IIECBAgAABAgQIECBAgAABAgQIECBAgAABAgQIECBAgAABAgQIECDwa4GdO3fG9u3bF3CsWLEiDh8+HO9973sxESBAgACBXgQEXvTCalECBAgQIECAAIF6BQRe1DtbnTUmIPCisYFrlwABAgSyERB4kc0oFEKAAAECBAgQIECAAAECBAgQIFCawOIXPs+cWfz9dWkdqZdAtwL+Rrr1tBoBAgQIECBAgAABAgQItCXwjW98IzZs2LCg6UsvvTQOHjwYv/u7v9sWhm4JECBAYFABgReDctuMAAECBAgQIECgfAGBF+XPUAcEXhMQeOFCIECAAAECaQQEXqRxtysBAgQIECBAgAABAgQIECBAgEAFAn7MX8EQtdCrgL+RXnktToAAAQIECBAgQIAAAQKVC7z44otx6623xqFDh17rdNmyZfH444/HmjVrKu9cewQIECCQWkDgReoJ2J8AAQIECBAgQKAwAYEXhQ1MuQTeSkDghWuDAAECBAikERB4kcbdrgQIECBAgAABAgQIECBAgAABAhUI+DF/BUPUQq8C/kZ65bU4AQIECBAgQIAAAQIECDQg8PLLL8ftt98e3/rWt+Kxxx6Lm2++uYGutUiAAAECqQUEXqSegP0JECBAgAABAgQKExB4UdjAlEvgrQQEXrg2CBAgQIBAGgGBF2nc7UqAAAECBAgQIECAAAECBAgQIFCBgB/zVzBELfQq4G+kV16LEyBAgAABAgQIECBAgEBDAk8++WSsXbu2oY61SoAAAQIpBQRepNS3NwECBAgQIECAQIECAi8KHJqSCZxLQOCF64IAAQIECKQREHiRxt2uBAgQIECAAAECBAgQIECAAAECFQj4MX8FQ9RCrwL+RnrltTgBAgQIECBAgAABAgQIECBAgAABAgR6ERB40QurRQkQIECAAAECBOoVEHhR72x11piAwIvGBq5dAgQIEMhGQOBFNqNQCAECBAgQIECAAAECBAgQIECAQGkCfsxf2sTUO7SAv5Ghxe1HgAABAgQIECBAgAABAgQIECBAgACB6QUEXkxvaAUCBAgQIECAAIGmBAReNDVuzdYsIPCi5unqjQABAgRyFlh8Q51zrWojQIAAAQIECBAgQIAAAQIECBAgQIAAAQIECBAgQIAAAQIECBAgQIAAAQIECBAgQGBYAb/5GdbbbgQIECBAgAABAmUJCLwoa16qJfCWAh5+XRwECBAgQCCNgMCLNO52JUCAAAECBAgQIECAAAECBAgQIECAAAECBAgQIECAAAECBAgQIECAAAECBAgQIFCCgN/8lDAlNRIgQIAAAQIECKQSEHiRSt6+BDoW8PDbMajlCBAgQIDAiAICL0aEchgBAgQIECBAgAABAgQIECBAgAABAgQIECBAgAABAgQIECBAgAABAgQIECBAgACBBgX85qfBoWuZAAECBAgQIEBgZAGBFyNTOZBA3gIefvOej+oIECBAoF4BgRf1zlZnBAgQIECAAAECBAgQIECAAAECBAgQIECAAAECBAgQIECAAAECBAgQIECAAAECBKYV8JufaQWdT4AAAQIECBAgULOAwIuap6u3pgQ8/DY1bs0SIECAAAECBAgQIECAAAECBAgQIECAAAECBKoQ8IV1FWPURI8Cz0fE1fPWf1dE/KjH/SxNgAABAgQIECBAgAABAgRKEFgSEXsi4paIuCMivlZC0WokQGBwAZ8/D05uQwIECBAgQIAAAQIECEwk4PltIjYnEchPQOBFfjNREQECBAgQIECAAAECBAgQIECAAAECBAgQIECAwPkFfGHtCiFwfgGBF64QAgQIECBAgAABAgQIECCwUGDunelHIuLO1//j0xHxJ6//Z6wIECAwX8Dnz64HAgQIECBAgAABAgQIlCHg+a2MOamSwAUFBF5ckMgBBAgQIECAAAECBAgQIECAAAECBAgQIECAAAECBAgQIECAAAECBAgQIECAAAECBAgULPA/I+JPF9X/XET8h4J7UjoBAv0I+MFUP65WJUCAAAECBAgQIECAQNcCnt+6FrUegUQCAi8SwduWAAECBAgQIECAAAECBAgQIECAAAECBAgQIECAAAECBAgQIECAAAECBAgQIECAAIHeBe6PiPsW7fLjiFgdEcd6390GBAiUJuAHU6VNTL0ECBAgQIAAAQIECLQq4Pmt1cnruzoBgRfVjVRDBAgQIECAAAECBAgQIECAAAECBAgQIECAAAECBAgQIECAAAECBAgQIECAAAECBAhExN0R8dAiieMR8cGI+CEhAgQInEPAD6ZcFgQIECBAgAABAgQIEChDwPNbGXNSJYELCgi8uCCRAwgQIECAAAECBAgQIECAAAECBAgQIECAAAECBAgQIECAAAECBAgQIECAAAECBAgQKEzgzoj48qKaX4iItRHxbGG9KJcAgeEE/GBqOGs7ESBAgAABAgQIECBAYBoBz2/T6DmXQEYCAi8yGoZSCBAgQIAAAQIECBAgQIAAAQIECBAgQIAAAQIECBAgQIAAAQIECBAgQIAAAQIECBCYWmBjROyJiCXzVjoVEf8xIp6eenULECBQs4AfTNU8Xb0RIECAAAECBAgQIFCTgOe3mqapl6YFBF40PX7NEyBAgAABAgQIECBAgAABAgQIECBAgAABAgQIECBAgAABAgQIECBAgAABAgQIEKhKYCYi9kXE0nldvfqroIsNEbG/qk41Q4BAHwJ+MNWHqjUJECBAgAABAgQIECDQvYDnt+5NrUggiYDAiyTsNiVAgAABAgQIECBAgAABAgQIECBAgAABAgQIECBAgAABAgQIECBAgAABAgQIECBAoAeBL0bE1kXrfjQi/rGHvSxJgEB9An4wVd9MdUSAAAECBAgQIECAQJ0Cnt/qnKuuGhQQeNHg0LVMgAABAgQIECBAgAABAgQIECBAgAABAgQIECBAgAABAgQIECBAgAABAgQIECBAoFKBufejvxAR//n1/ubCL2Yr7VVbBAh0L+AHU92bWpEAAQIECBAgQIAAAQJ9CHh+60PVmgQSCAi8SIBuSwIECBAgQIAAAQIECBAgQIAAAQIECBAgQIAAAQIECBAgQIAAAQIECBAgQIAAAQIEehX424j4UUQ83OsuFidAgAABAgQIECBAgAABAgQIEEghIPAihbo9CfQgIPCiB1RLEiBAgAABAgQIECBAgAABAgQIECBAgAABAgQIECBAgAABAgQIECBAgAABAgQIECBAgAABAgQIECBAgAABAgQIECBAgEAvAgIvemG1KIHhBQReDG9uRwIECBAgQIAAAQIECBAgQIAAAQIECBAgQIAAAQIECBAgQIAAAQIECBAgQIAAAQIECBAgQIAAAQIECBAgQIAAAQIECBCYTEDgxWRuziKQnYDAi+xGoiACBAgQIECAAAECBAgQIECAAAECBAgQIECAAAECBAgQIECAAAECBAgQIECAAAECBAgQIECAAAECBAgQIECAAAECBAgQeAsBgRcuDQKVCAi8qGSQ2iBAgAABAgQIECBAgAABAgQIECBAgAABAgQINCTgC+uGhq3ViQSeiIiZeWfe+Kv//+BEKzmJAAECBAgQIECAAAECBAgQIECAAAECBAgQIECAAAECBAgQIJCfgPeH8puJighMJCDwYiI2JxEgQIAAAQIECBAgQIAAAQIECBAgQIAAAQIECCQU8IV1QnxbFyEg8KKIMSmSAAECBAgQIECAAAECBAgQIECAAAECBAgQIECAAAECBAgQmFDA+0MTwjmNQG4CAi9ym4h6CBAgQIAAAQIECBAgQIAAAQIECBAgQIAAAQIELiTgC+sLCfnvWxcQeNH6FaB/AgQIECBAgAABAgQIECBAgAABAgQIECBAgAABAgQIECBQt4D3h+qer+4aEhB40dCwtUqAAAECBAgQIECAAAECBAgQIECAAAECBAgQqETAF9aVDFIbvQkIvOiN1sIECBAgQIAAAQIECBAgkFjgf0XE/4mILyauw/YECBAgQIAAAQIECBAgQIAAAQJpBbw/lNbf7gQ6ExB40RmlhQgQIECAAAECBAgQIECAAAECBAgQIECAAAECBAYS8IX1QNC2KVZA4EWxo1M4AQIECBAgQIAAAQIECJxH4L9HxH97/b//s4h4iBYBAgQIECBAgAABAgQIECBAgECzAt4fanb0Gq9NQOBFbRPVDwECBAgQIECAAAECBAgQIECAAAECBAgQIECgfgFfWNc/Yx1OJ7ArIrbMW2JrRMxOt6SzCRAgQIAAAQIECBAgQIBAUoH/EhH/Y1EF//Uc/1nSIm1OgAABAgQIECBAgAABAgQIECAwmID3hwajthGBfgUEXvTra3UCBAgQIECAAAECBAgQIECAAAECBAgQIECAAIHuBXxh3b2pFesSEHhR1zx1Q4AAAQIECBAgQIAAgdYF5kId55515//zQkSsjYhnW8fRPwECBAgQIECAAAECBAgQIECgUQHvDzU6eG3XJyDwor6Z6ogAAQIECBAgQIAAAQIECBAgQIAAAQIECBAgULuAL6xrn7D+phUQeDGtoPMJECBAgAABAgQIECBAIBeBj0bEVyLionkFvRQRMxHxdC5FqoMAAQIECBAgQIAAAQIECBAgQGBwAe8PDU5uQwL9CAi86MfVqgQIECBAgAABAgQIECBAgAABAgQIECBAgAABAv0J+MK6P1sr1yEg8KKOOeqCAAECBAgQIECAAAECrQvcHBGPRcTb5kG8EhG3/Crw4mDrOPonQKA3AZ8/90ZrYQIECBAgQIAAAQIECHQq4PmtU06LEUgnIPAinb2dCRAgQIAAAQIECBAgQIAAAQIECBAgQIAAAQIEJhPwhfVkbs5qR0DgRTuz1ikBAgQIECBAgAABAgRqFVgTEY9HxLJ5Df4yIm6LiL21Nq0vAgSyEPD5cxZjUAQBAgQIECBAgAABAgQuKOD57YJEDiBQhoDAizLmpEoCBAgQIECAAAECBAgQIECAAAECBAgQIECAAIE3BXxh7WogcH4BgReuEAIECBAgQIAAAQIECBAoWeD6iDgUEZfOa2Lu86DNEfFoyY2pnQCBIgR8/lzEmBRJgAABAgQIECBAgACB8PzmIiBQiYDAi0oGqQ0CBAgQIECAAAECBAgQIECAAAECBAgQIECAQEMCvrBuaNhanUhA4MVEbE4iQIAAAQIECBAgQIAAgQwE/n1EfD8iViyq5U8j4u8zqE8JBAjUL+Dz5/pnrEMCBAgQIECAAAECBOoQ8PxWxxx1QSAEXrgICBAgQIAAAQIECBAgQIAAAQIECBAgQIAAAQIECBAgQIAAAQIECBAgQIAAAQIECBDIReD+iLhvXjFz//6zuRSnDgIEqhfwg6nqR6xBAgQIECBAgAABAgQqEfD8VskgtUFA4IVrgAABAgQIECBAgAABAgQIECBAgAABAgQIECBAgAABAgQIECBAgAABAgQIECBAgACBnATuiYi/jYiHI2Lu3/uHAAECQwn4wdRQ0vYhQIAAAQIECBAgQIDAdAKe36bzczaBbAQEXmQzCoUQIECAAAECBAgQIECAAAECBAgQIECAAAECBAgQIECAAAECBAgQIECAAAECBAgQIPC6wI0R8QQNAgQIDCzgB1MDg9uOAAECBAgQIECAAAECEwp4fpsQzmkEchMQeJHbRNRDgAABAgQIECBAgAABAgQIECBAgAABAgQIECBAgAABAgQIECBAgAABAgQIECBAgAABAgQIpBDwg6kU6vYkQIAAAQIECBAgQIDA+AKe38Y3cwaBLAUEXmQ5FkURIECAAAECBAgQIECAAAECBAgQIECAAAECBAgQIECAAAECBAgQIECAAAECBAgQIECAAAECAwv4wdTA4LYjQIAAAQIECBAgQIDAhAKe3yaEcxqB3AQEXuQ2EfUQIECAAAECBAgQIECAAAECBAgQIECAAAECBAgQIECAAAECBAgQIECAAAECBAgQIECAAAECKQT8YCqFuj0JECBAgAABAgQIECAwvoDnt/HNnEEgSwGBF1mORVEECBAgQIAAAQIECBAgQIAAAQIECBAgQIAAAQIECBAgQIAAAQIECBAgQIAAAQIECBAgQIDAwAJ+MDUwuO0IECBAgAABAgQIECAwoYDntwnhnEYgNwGBF7lNRD0ECBAgQIAAAQIECBAgQIAAAQIECBAgQIAAAQIECBAgQIAAAQIECBAgQIAAAQIECBAgQIBACgE/mEqhbk8CBAgQIECAAAECBAiML+D5bXwzZxDIUkDgRZZjURQBAgQIECBAgAABAgQIECBAgAABAgQIECBAgAABAgQIECBAgAABAgQIECBAgACB6gRuiogD1XWlIQIECBAgQIAAAQIECBAgQIAAgaEFBF4MLW4/Aj0JCLzoCdayBAgQIECAAAECBAgQIECAAAECBAgQIECAAAECBAgQIECAAAECBAgQIECAAAECBAicFbgrIr4QETsi4hMRsfhHCagIECBAgAABAgQIECBAgAABAgQIjCog8GJUKccRyFxA4EXmA1IeAQIECBAgQIAAAQIECBAgQIAAAQIECBAgQIAAAQIECBAgQIAAAQIECBAgQIAAgcIFPhIRX42Ii17v45GI+JOIOF14X8onQIAAAQIECBAgQIAAAQIECBBIIyDwIo27XQl0LiDwonNSCxIgQIAAAQIECBAgQIAAAQIECBAgQIAAAQIECBAgQIAAAQIECBAgQIAAAQIECBAg8LrA2oj4VkQsWyTyvoh4lhIBAgQIECBAgAABAgQIECBAgACBCQQEXkyA5hQCOQoIvMhxKmoiQIAAAQIECBAgQIAAAQIECBAgQIAAAQIECBA4n4AvrF0fBM4vsCUids07ZDYitkIjQIAAAQIECBAgQIAAAQIJBOZCLQ5HxKXz9n41IjZExP4E9diSAAECBAgQIECAAAECBAgQIECgDgHvD9UxR10QCIEXLgICBAgQIECAAAECBAgQIECAAAECBAgQIECAAIHSBHxhXdrE1Du0gMCLocXtR4AAAQIECBAgQIAAAQLnErgqIv53RFwx7788HRGbImI3MgIECBAgQIAAAQIECBAgQIAAAQJTCHh/aAo8pxLISUDgRU7TUAsBAgQIECBAgAABAgQIECBAgAABAgQIECBAgMAoAr6wHkXJMS0LCLxoefp6J0CAAAECBAgQIECAQB4CKyLiqYh4z6JytkbEbB4lqoIAAQIECBAgQIAAAQIECBAgQKBgAe8PFTw8pROYLyDEsmUaAAAgAElEQVTwwvVAgAABAgQIECBAgAABAgQIECBAgAABAgQIECBQmoAvrEubmHqHFhB4MbS4/QgQIECAAAECBAgQIEBgvsAlEXEoIt6/iOWeiHgYFQECBAgQIECAAAECBAgQIECAAIEOBLw/1AGiJQjkICDwIocpqIEAAQIECBAgQIAAAQIECBAgQIAAAQIECBAgQGAcAV9Yj6Pl2BYFBF60OHU9EyBAgAABAgQIECBAIA+Bt0XEvoi4aVE5D0bEvXmUqAoCBAgQIECAAAECBAgQIECAAIEKBLw/VMEQtUBgTkDgheuAAAECBAgQIECAAAECBAgQIECAAAECBAgQIECgNAFfWJc2MfUOLSDwYmhx+xEgQIAAAQIECBAgQIDAGwIfj4idizj+ISK2ISJAgAABAgQIECBAgAABAgQIECDQoYD3hzrEtBSBlAICL1Lq25sAAQIECBAgQIAAAQIECBAgQIAAAQIECBAgQGASAV9YT6LmnJYEBF60NG29EiBAgAABAgQIECBAID+B+371P8p3/+tl7Y6ITRFxOr8yVUSAAAECBAgQIECAAAECBAgQIFCwgPeHCh6e0gnMFxB44XogQIAAAQIECBAgQIAAAQIECBAgQIAAAQIECBAoTcAX1qVNTL1DCwi8GFrcfgQIECBAgAABAgQIECCwWODOiPhPEfFRNAQIECBAgAABAgQIECBAgAABAgR6EPD+UA+oliSQQkDgRQp1exIgQIAAAQIECBAgQIAAAQIECBAgQIAAAQIECEwj4AvrafSc24KAwIsWpqxHAgQIECBAgAABAgQIECBAgACBPgR8/tyHqjUJECBAgAABAgQIECDQvYDnt+5NrUggiYDAiyTsNiVAgAABAgQIECBAgAABAgQIECBAgAABAgQIEJhCwBfWU+A5tQkBgRdNjFmTBAgQIECAAAECBAgQIECAAAECPQj4/LkHVEsSIECAAAECBAgQIECgBwHPbz2gWpJACgGBFynU7UmAAAECBAgQIECAAAECBAgQIECAAAECBAgQIDCNgC+sp9FzbgsCMxHxxLxGD0bEjS00rkcCBAgQIECAAAECBAgQIECAAAECUwr4/HlKQKcTIECAAAECBAgQIEBgIAHPbwNB24ZA3wICL/oWtj4BAgQIECBAgAABAgQIECBAgAABAgQIECBAgEDXAr6w7lrUerUJCLyobaL6IUCAAAECBAgQIECAAAECBAgQGErA589DSduHAAECBAgQIECAAAEC0wl4fpvOz9kEshEQeJHNKBRCgAABAgQIECBAgAABAgQIECBAgAABAgQIECBAgAABAgQIECBAgAABAgQIECBAgAABAgQIJBTwg6mE+LYmQIAAAQIECBAgQIDAGAKe38bAciiBnAUEXuQ8HbURIECAAAECBAgQIECAAAECBAgQIECAAAECBAgQIECAAAECBAgQIECAAAECBAgQIECAAAECQwn4wdRQ0vYhQIAAAQIECBAgQIDAdAKe36bzczaBbAQEXmQzCoUQIECAAAECBAgQIECAAAECBAgQIECAAAECBAgQIECAAAECBAgQIECAAAECBAgQyFbgmoiYiYh/yLZChREgQGB6AT+Ymt7QCgQIECBAgAABAgQIEBhCwPPbEMr2IDCAgMCLAZBtQYAAAQIECBAgQIAAAQIECBAgQIAAAQIECBAgQIAAAQIECBAgQIAAAQIECBAgQKBggSsj4khErIyIT0fEAwX3onQCBAicT8APplwfBAgQIECAAAECBAgQKEPA81sZc1IlgQsKCLy4IJEDCBAgQIAAAQIECBAgQIAAAQIECBAgQIAAAQIECBAgQIAAAQIECBAgQIAAAQIECDQrcHlEfCci3j1P4KGI+LNmRTROgEDNAn4wVfN09UaAAAECBAgQIECAQE0Cnt9qmqZemhYQeNH0+DVPgAABAgQIECBAgAABAgQIECBAgAABAgQIECBAgAABAgQIECBAgAABAgQIECBA4C0FlkfEkxFx7aIjZiNiKzcCBAhUKOAHUxUOVUsECBAgQIAAAQIECFQp4PmtyrFqqkUBgRctTl3PBAgQIECAAAECBAgQIECAAAECBAgQIECAAAECBAgQIECAAAECBAgQIECAAAECBM4vcHFEHIyIVYsO2x0RmyLiNEACBAhUKOAHUxUOVUsECBAgQIAAAQIECFQp4PmtyrFqqkUBgRctTl3PBAgQIECAAAECBAgQIECAAAECBAgQIECAAAECBAgQIECAAAECBAgQIECAAAECBN5aYGlE7PtV4MXMokP2R8SGiHgVHgECBCoV8IOpSgerLQIECBAgQIAAAQIEqhPw/FbdSDXUqoDAi1Ynr28CBAgQIECAAAECBAgQIECAAAECBAgQIECAAAECBAgQIECAAAECBAgQIECAAAECvymwJCL2RMTGRf/V4YhYHxGnoBEgQIAAAQIECBAgQIAAAQIECBBILCDwIvEAbE+gKwGBF11JWocAAQIECBAgQIAAAQIECBAgQIAAAQIECBAgQIAAAQIECBAgQIAAAQIECBAgQIBA2QJz7xY/EhF3LmrjmYhYFxEny25P9QQIECBAgAABAgQIECBAgAABApUICLyoZJDaICDwwjVAgAABAgQIECBAgAABAgQIECBAgAABAgQIECBAgAABAgQIECBAgAABAgQIECBAgMCcwI6I2LaI4mhErImIE4gIECBAgAABAgQIECBAgAABAgQIZCIg8CKTQSiDwLQCAi+mFXQ+AQIECBAgQIAAAQIECBAgQIAAAQIECBAgQIAAAQIECBAgQIAAAQIECBAgQIAAgToE7ouI++e1ciwiVkXE3L/6hwABAgQIECBAgAABAgQIECBAgEAuAgIvcpmEOghMKSDwYkpApxMgQIAAAQIECBAgQIAAAQIECBAgQIAAAQIECAwu4AvrwcltWJjA1RHx/LyafxQR7yqsB+USIECAAAECBAgQIECAQDqB7RHx9xHx/yJiTUQcTVeKnQkQIECAAAECBAgQIECAAAECBAicU8D7Qy4MApUICLyoZJDaIECAAAECBAgQIECAAAECBAgQIECAAAECBAg0JOAL64aGrdWJBAReTMTmJAIECBAgQIAAAQIECBCYJ7AlIv5vRDxDhQABAgQIECBAgAABAgQIECBAgECGAt4fynAoSiIwiYDAi0nUnEOAAAECBAgQIECAAAECBAgQIECAAAECBAgQIJBSwBfWKfXtXYKAwIsSpqRGAgQIECBAgAABAgQIECBAgAABAgQIECBAgAABAgQIECBAYFIB7w9NKuc8ApkJCLzIbCDKIUCAAAECBAgQIECAAAECBAgQIECAAAECBAgQuKCAL6wvSOSAxgUEXjR+AWifAAECBAgQIECAAAECBAgQIECAAAECBAgQIECAAAECBAhULuD9ocoHrL12BARetDNrnRIgQIAAAQIECBAgQIAAAQIECBAgQIAAAQIEahHwhXUtk9RHXwICL/qStS4BAgQIECBAgAABAgQIECBAgAABAgQIECBAgAABAgQIECCQg4D3h3KYghoIdCAg8KIDREsQIECAAAECBAgQIECAAAECBAgQIECAAAECBAgMKuAL60G5bVaogL+TQgenbAIECBAgQIAAAQIECBAgQIAAAQIECBAgQIAAAQIECBAgQOCCAt6LuCCRAwiUISDwoow5qZIAAQIECBAgQIAAAQIECBAgQIAAAQIECBAgQOBNAV9YuxoIXFjA38mFjRxBgAABAgQIECBAgAABAgQIECBAgAABAgQIECBAgAABAgQIlCngvYgy56ZqAr8hIPDCRUGAAAECBAgQIECAAAECBAgQIECAAAECBAgQIFCagC+sS5uYelMI+DtJoW5PAgQIECBAgAABAgQI5C3wzoj4ad4lqo4AAQIECBAgQIAAAQIECBAgQIDASALeixiJyUEE8hcQeJH/jFRIgAABAgQIECBAgAABAgQIECBAgAABAgQIECCwUMAX1v+fvTuBkqss88f/BDJgyAACAwwuQ0QFASViQJaETdAoO7IbgUS2sCgGlBNACAHB/FHAsAkcMOwksoawSAwSVgnoaGBE1DkI4wxBkDWTEfgF8ue9Um33TS/V3VVd91Z97jmcQ7rvfd/3+TxvXU6l6n6xIwj0LOB10rORMwgQIECAAAECBAgQINBKAu+PiAcj4v6IOCoi8u8bW8lCrQQIEOhOwN+r2R8ECBAgQIAAAQIECBAoh4D3b+Xok1US6FFA4EWPRE4gQIAAAQIECBAgQIAAAQIECBAgQIAAAQIECBAomIAPrAvWEMsppIDXSSHbYlEECBAgQIAAAQIECBBoiMAKETE3IjZ9b/ZrI+LAiHinIasxKQECBIot4O/Vit0fqyNAgAABAgQIECBAgEBFwPs3e4FAkwgIvGiSRiqDAAECBAgQIECAAAECBAgQIECAAAECBAgQINBCAj6wbqFmK7XPAl4nfaZzIQECBAgQIECAAAECBJpO4N53Ay+2zVU1MSL+v6arVEEECBDov4C/V+u/oREIECBAgAABAgQIECAwEALevw2EsjkIDICAwIsBQDYFAQIECBAgQIAAAQIECBAgQIAAAQIECBAgQIBATQV8YF1TToM1qYDXSZM2VlkECBAgQIAAAQIECBDohcCyEXFrROycu+bhiNg+It7oxVhOJUCAQKsI+Hu1Vum0OgkQIECAAAECBAgQKLuA929l76D1E3hPQOCFrUCAAAECBAgQIECAAAECBAgQIECAAAECBAgQIECAAAECBAgQIECAAAECBAgQIECguQTSd4SvjYj9c2XNj4itImJhc5WrGgIECNRMwANTNaM0EAECBAgQIECAAAECBOoq4P1bXXkNTmDgBAReDJy1mQgQIECAAAECBAgQIECAAAECBAgQIECAAAECBAgQIECAAAECBAgQIECAAAECBAgMhMCPImJ8bqI/RMSWEfHSQCzAHAQIECipgAemSto4yyZAgAABAgQIECBAoOUEvH9ruZYruFkFBF40a2fVRYAAAQIECBAgQIAAAQIECBAgQIAAAQIECBAgQIAAAQIECBAgQIAAAQIECBAg0IoC342Ik3KF/zkiNo+I51oRRM0ECBDohYAHpnqB5VQCBAgQIECAAAECBAg0UMD7twbim5pALQUEXtRS01gECBAgQIAAAQIECBAgQIAAAQIECBAgQIAAAQIECBAgQIAAAQIECBAgQIAAAQIEGidwTET8MDf9CxGxRUQ83bhlmZkAAQKlEfDAVGlaZaEECBAgQIAAAQIECLS4gPdvLb4BlN88AgIvmqeXKiFAgAABAgQIECBAgAABAgQIECBAgAABAgQIECBAgAABAgQIECBAgAABAgQIEGhdgY9GxH/myn8tIkZFxH+0LovKCRAg0CsBD0z1isvJBAgQIECAAAECBAgQaJiA928NozcxgdoKCLyorafRCBAgQIAAAQIECBAgQIAAAQIECBAgQIAAAQIECBAgQIAAAQIECBAgQIAAAQIECDRKYO+IuC4iBkfE/0XEthHxWKMWY14CBAiUUMADUyVsmiUTIECAAAECBAgQINCSAt6/tWTbFd2MAgIvmrGraiJAgAABAgQIECBAgAABAgQIECBAgAABAgQIECBAgAABAgQIECBAgAABAgQIEGhVgS9FxIyI2PXdwIu5rYqgbgIECPRRwANTfYRzGQECBAgQIECAAAECBAZYwPu3AQY3HYF6CQi8qJescQkQIECAAAECBAgQIECAAAECBAgQIECAAAECBAgQIECAAAECBAgQIECAAAECBAg0RuD9EfFqY6Y2KwECBEot4IGpUrfP4gkQIECAAAECBAgQaCEB799aqNlKbW4BgRfN3V/VESBAgAABAgQIECBAgAABAgQIECBAgAABAgQIECBAgAABAgQIECBAgAABAgQIECBAgAABAgQIECBAgAABAgQIECBAoJkEBF40UzfV0tICAi9auv2KJ0CAAAECBAgQIECAAAECBAgQIECAAAECBAgQIECAAAECBAgQIECAAAECBAgQIECAAAECBAgQIECAAAECBAgQIECAQKkEBF6Uql0WS6BrAYEXdgcBAgQIECBAgAABAgQIECBAgAABAgQIECBAgAABAgQIECBAgAABAgQIECBAgAABAgQIECBAgAABAgQIECBAgAABAgQIlEVA4EVZOmWdBHoQEHhhixAgQIAAAQIECBAgQIAAAQIECBAgQIAAAQIECBAgQIAAAQIECBAgQIAAAQIECBAgQIAAAQIECBAgQIAAAQIECBAgQIBAWQQEXpSlU9ZJoAcBgRe2CAECBAgQIECAAAECBAgQIECAAAECBAgQIECAQNkEfGBdto5ZbyME7o2IbdtNvN27f57biIWYkwABAgQIECBAgAABAgQIECBAgAABAgQIECBAgAABAgQIECBQYwHfH6oxqOEINEpA4EWj5M1LgAABAgQIECBAgAABAgQIECBAgAABAgQIECDQVwEfWPdVznWtJCDwopW6rVYCBAgQIECAAAECBFpB4H0RcWJEnNIKxaqRAAECBAgQIECAAAECBAgQIECAQA8Cvj9kixBoEgGBF03SSGUQIECAAAECBAgQIECAAAECBAgQIECAAAECBFpIwAfWLdRspfZZQOBFn+lcSIAAAQIECBAgQIAAgcIJDI6IOyLiCxFxT0TsEhF/K9wqLYgAAQIECBAgQIAAAQIECBAgQIDAwAn4/tDAWZuJQF0FBF7UldfgBAgQIECAAAECBAgQIECAAAECBAgQIECAAAECdRDwgXUdUA3ZdAICL5qupQoiQIAAAQIECBAgQKBFBZaJiJ9ExJ7t6n8kIkZHxOstaqJsAgQIECBAgAABAgQIECBAgAABAr4/ZA8QaBIBgRdN0khlECBAgAABAgQIECBAgAABAgQIECBAgAABAgRaSMAH1i3UbKX2WUDgRZ/pXEiAAAECBAgQIECAAIFCCUyLiLG5Ff02IkZFxKuFWqnFECBAgAABAgQIECBAgAABAgQIEBg4Ad8fGjhrMxGoq4DAi7ryGpwAAQIECBAgQIAAAQIECBAgQIAAAQIECBAgQKAOAj6wrgOqIZtOQOBF07VUQQQIECBAgAABAgQItKDADyPimFzdT0fEFhHxQgt6KJkAAQIECBAgQIAAAQIECBAgQIBARcD3h+wFAk0iIPCiSRqpDAIECBAgQIAAAQIECBAgQIAAAQIECBAgQIBACwn4wLqFmq3UPgsIvOgznQsJECBAgAABAgQIECBQCIETI+KM3Eqei4jNI+LPhVihRRAgQIAAAQIECBAgQIAAAQIECBBonIDvDzXO3swEaiog8KKmnAYjQIAAAQIECBAgQIAAAQIECBAgQIAAAQIECBAYAAEfWA8AsilKLyDwovQtVAABAgQIECBAgAABAi0sMD4ifpSr/6WI2DIi/tDCLkonQIAAAQIECBAgQIAAAQIECBAgUBHw/SF7gUCTCAi8aJJGKoMAAQIECBAgQIAAAQIECBAgQIAAAQIECBAg0EICPrBuoWYrtc8CAi/6TOdCAgQIECBAgAABAgQINFRg/4i4NiLaf8d3YURsFRHzG7oykxMgQKA1BPz9c2v0WZUECBAgQIAAAQIECJRfwPu38vdQBQQyAYEXNgIBAgQIECBAgAABAgQIECBAgAABAgQIECBAgEDZBHxgXbaOWW8jBAReNELdnAQIECBAgAABAgQIEOifwM4RcWtELNtumDciYvuIeLh/Q7uaAAECBKoU8PfPVUI5jQABAgQIECBAgAABAg0W8P6twQ0wPYFaCQi8qJWkcQgQIECAAAECBAgQIECAAAECBAgQIECAwAAKLFmyJP+B3QDObioCBAgQKLrAuHHj4oorrmhb5rRp02Ls2LFLLXvQoEE+My56M62PAAECBAgQIECAAIFWEtgqIu6KiKHvFf12ROwYEbNbCUGtBAgQaLCAB6Ya3ADTEyBAgAABAgQIECBAoEoB79+qhHIagaIL+PJS0TtkfQQIECBAgAABAgQIECBAgAABAgQIECBAoBMBgRe2BQECBAh0JyDwwv4gQIAAAQIECBAgQIBAaQVGRMSciFg5IsZExPWlrcTCCRAgUE4BD0yVs29WTYAAAQIECBAgQIBA6wl4/9Z6PVdxkwoIvGjSxiqLAAECBAgQIECAAAECBAgQIECAAAECBJpbQOBFc/dXdQQIEBgogUGDBvnMeKCwzUOAAAECBAgQIECAAIHqBT4VEZtGxI+rv8SZBAgQIFAjAQ9M1QjSMAQIECBAgAABAgQIEKizgPdvdQY2PIGBEvDlpYGSNg8BAgQIECBAgAABAgQIECBAgAABAgQIEKihgMCLGmIaigABAi0sIPCihZuvdAIECBAgQIAAAQIECBAgQIAAgc4EPDBlXxAgQIAAAQIECBAgQKAcAt6/laNPVkmgRwGBFz0SOYEAAQIECBAgQIAAAQIECBAgQIAAAQIECBRPQOBF8XpiRQQIECijgMCLMnbNmgkQIECAAAECBAgQIECAAAECBOoo4IGpOuIamgABAgQIECBAgAABAjUU8P6thpiGItBIAYEXjdQ3NwECBAgQIECAAAECBAgQIECAAAECBAgQ6KOAwIs+wrmMAAECBDoICLywIQgQIECAAAECBAgQIECAAAECBAh0EPDAlA1BgAABAgQIECBAgACBcgh4/1aOPlklgR4FBF70SOQEAgQIECBAgAABAgQIECBAgAABAgQIECBQPAGBF8XriRURIECgjAICL8rYNWsmQIAAAQIECBAgQIAAAQIECBCoo4AHpuqIa2gCBAgQIECAAAECBAjUUMD7txpiGopAIwUEXjRS39wECBAgQIAAAQIECBAgQIAAAQIECBAgQKCPAgIv+gjnMgIECBDoICDwwoYgQIAAAQIECBAgQIAAAQIECBAg0EHAA1M2BAECBAgQIECAAAECBMoh4P1bOfpklQR6FBB40SOREwgQIECAAAECBAgQIECAAAECBAgQIECAQPEEmiHw4qGHHopRo0a14Z522mlx8sknFw+7hiv6/e9/H/vuu2/Mnz8/G7UVaq4hX5+Gyu+za665JsaMGdOnsVzUegL51+zhhx8e5557bgwZMmRAMf72t7/FhAkT4pJLLsnmHT58eMyYMSPWW2+9fq9D4EW/CQ1AgAABAgQIECBAgACB3gisFBGv9+YC5xIgQIDAgAt4YGrAyU1IgAABAgQIECBAgACBPgl4/9YnNhcRKJ6AwIvi9cSKCBAgQIAAAQIECBAgQIAAAQIECBAgQIBAjwICL3okKuQJfQm8ePHFF+O6666LAw88MFZZZZVC1lXkRQm8KHJ3ir82gRfF75EVEiBAgAABAgQIECBAoEQCl0XEpyNih4h4tUTrtlQCBAi0moAHplqt4+olQIAAAQIECBAgQKCsAt6/lbVz1k0gJyDwwpYgQIAAAQIECBAgQIAAAQIECBAgQIAAAQIlFBB4UcKmRURvAi/efPPNuOmmm+K0006LYcOGxbXXXhurrbZaOQtv4KoFXjQQvwmmFnjRBE1UAgECBAgQIECAAAECBIoh8N2IOOm9pTwZEdtFxAvFWJpVECBAgAABAgQIECBAgAABAgQIECilgMCLUrbNogksLSDwwq4gQIAAAQIECBAgQIAAAQIECBAgQIAAAQIlFBB4UcKm9SLw4o033oiJEyfG1KlTs0JHjx4t8KKPLRd40Uc4l2UCAi9sBAIECBAgQIAAAQIECBCogcCREXFhbpy574Ve1GB4QxAgQIAAAQIECBAgQIAAAQIECBBoSQGBFy3ZdkU3o4DAi2bsqpoIECBAgAABAgQIECBAgAABAgQIECBAoOkFBF40d4v/9re/xYQJE+KSSy7JChV40fd+C7zou50riyOQvycMHz48ZsyYEeutt16/Fzlo0CCfGfdb0QAECBAgQIAAAQIECBDoUmDviJgREe3fe70UEVtGxB+4ESBAgAABAgQIECBAgAABAgQIECDQZwGBF32mcyGBYgn48lKx+mE1BAgQIECAAAECBAgQIECAAAECBAgQIECgKgGBF1UxlfYkgRe1a53Ai9pZGqlxAgIvGmdvZgIECBAgQIAAAQIECPRD4HMRcXdEDG43xsKI2Coi5vdjXJcSIECAAAECBAgQIECAAAECBAgQIBAh8MIuINAkAgIvmqSRyiBAgAABAgQIECBAgAABAgQIECBAgACB1hIQeNHc/RZ4Ubv+CryonaWRGifQl8CLyZMnx6mnntq26PTvkyZNWqqIQYMG+cy4ca01MwECBAgQIECAAAECzSuwcUQ8EBFD25X4xrs/2z4iHm7eslVGgAABAgQIECBAgAABAgQIECBAYMAEBF4MGLWJCNRXwJeX6utrdAIECBAgQIAAAQIECBAgQIAAAQIECBAgUBcBgRd1YS3MoAIvatcKgRe1szRS4wQEXjTO3swECBAgQIAAAQIECBDog8BHI2JeRKzW7trFEbFTRMzuw3guIUCAAAECBAgQIECAAAECBAgQIEBgaQGBF3YFgSYREHjRJI1UBgECBAgQIECAAAECBAgQIECAAAECBAi0loDAi+but8CL2vVX4EXtLI3UOAGBF42zNzMBAgQIECBAgAABAgR6KbBmRDwaEf/W7rp3ImKfiLipl2M5nQABAgQIECBAgAABAgQIECBAgACBrgUEXtgdBJpEQOBFkzRSGQQIECBAgAABAgQIECBAgAABAgQIECDQWgKdBV4sWbIknn322bj11lvj3nvvjfnz52d/TsfGG28c6623Xuywww6xyy67xBprrNEtWH8CF37/+9/Hvvvum82fjtNOOy1OPvnkpebLBxFUzkt1PPXUU3HdddfFHXfcEb/+9a+zazfffPNs/WnsDTbYIJZZZple1dB+Ham+Bx54IJtj7ty5mdOKK64Yn/3sZ2P33XeP/fffP8FGMK0AACAASURBVFZbrf3/hPPvU/3Xf/1XTJ8+Pe6888647777sp8l16222iq+9rWvxWabbdbtunqyOf300+OUU07pcTMffvjhce6558aQIUN6PLf9CYsXL44pU6Z06MfIkSPjmmuuiWHDhnU71uuvvx5f//rX46qrrmo7L6134sSJMXjw4Oxn+foefPDBSOOn44UXXsj25i233BKp9wsXLoy11147Mxs3blxst912sfzyy3dYwzvvvBPz5s3LzO++++5s/Mpe2GmnneLAAw+Mf/u39s+PLF1CvQIv8uNWaq3s38suuyx7Heb3b9pf6fXY0/7trBlp3yaP2bNnxyOPPJK9xl5++eXs1FVXXTWGDx+evU6STXKt9KWrxravIV07Y8aMWHfddePxxx+PqVOnxsyZM7Pxt9lmm9hxxx1jn332yXo2aNA/PmKs5X2ns3WmPfDkk0+27ZvHHnssW1N6vX7605+OUaNGVV1vr14s752c39O9ee2lPT9r1qyYM2dOtg8q+zfdM9IeSPfidE/r6X6cltJd4MWiRYuyeW6++ea45557Mp/Up3/+53+O3/72t21ln3rqqTFp0qSlGAa1b2hfkFxDgAABAgQIECBAgAABAu0FnoiIT+ZIDn43AOPHmAgQIECAAAECBAgQIECAAAECBAgQqKmAwIuachqMQOMEBF40zt7MBAgQIECAAAECBAgQIECAAAECBAgQIECgzwL5wIs///nP8Z3vfKdDGEFXg6cHxY888sg47rjjYvXVV+/0tEYFXnzzm9/MAhnOP//8LBChq2OPPfaIM888Mz7xiU90eU6+hhR4kYx+8YtfRJonPTjf1ZEeSP/e976XhV+kZ8HTWBdffHF897vfbQsY6OzaFHqR1t+Va6MDL9Ka//KXv0R6aD+FGVSOtBfOOOOMpQInKr9PoQbnnXde5lY5dtttt7jkkktizTXT/7j070dngRebbLJJpPCHFORRCWfozG7nnXeOc845Jz7+8Y9nv65mT6eQh9STQw89tMtwh4EMvNhoo42q2r+p1u9///vd7t/2RinQ4NJLL81CKCohNj3dPDbddNNsLSlIpKs8g84CL1Iww1FHHdVpr8aOHRsXXHBBDB06tOoeVdZZzX0nX9NvfvObLJzl9ttv76ncqKbeHgfp5IS+BF68+OKLcfbZZ8dFF13U7X0sTZf28Pjx47PXVlf3jXReV4EXL730Uo/3s0pZ6f6XQmryh8CLvuwM1xAgQIAAAQIECBAgQKBLgdHvBl7cGBH//N4Z6S9TpvIiQIAAAQIECBAgQIAAAQIECBAgQKDmAgIvak5qQAKNERB40Rh3sxIgQIAAAQIECBAgQIAAAQIECBAgQIAAgX4JtA+8SA9kH3zwwZEeXu/NMXLkyLj88ssjhTvkj0YEXhxzzDHx1ltvxY9+9KOqykjrTiEAW2+9dafn52uYPHlyfPKTn4xjjz22qtCAtddeO6688spIgQ0nnXRSFjZQzZHCRM4666y2UID21xQh8CKtJ+2VMWPGtDmkMIIbb7wxvvCFL3Ra4n333RcHHXRQ2/nJJp2fbLqr76c//Wncf//9WThJNUclROPVV1+tek+ntacwkv3337/TYIeBCrxItd52221ZyEE1R0/7tzJGCij5+te/HjfccEM1w3Y4p7KHt9lmm06vzQdepOCQFMTRVajGTTfdFF/+8pezsepx36ks8p133onp06dndXcXkpIvKu2FFJAxYcKELgNQeovY28CLFKhzxBFHxPz583s1VbofpwCZDTfcsKr72ac+9aks6CUFa1QbgrLBBhvEo48+utS9SeBFr1rlZAIECBAgQIAAAQIECFQjsEFEzI6IaRFxcjUXOIcAAQIECBAgQIAAAQIECBAgQIAAgV4LCLzoNZkLCBRTQOBFMftiVQQIECBAgAABAgQIECBAgAABAgQIECBAoFuBSuDF66+/nj0UftVVV7Wdv/POO2fhBCNGjIiVVlop+/kzzzwTd9xxRxba0P4B8qOPPjoLZxgyZEiH+RoReNF+ASkM4PDDD4/dd989q+GFF16IFCiQHghPD6BXjs022yymTZsW66+//lJe+RqGDx8eKUghPRy+6qqrRgrY2GmnnWLYsGGRzr333nvj/PPPj8cee6xtrP322y/7/ZQpU7KfJdv0kHmad5lllok//OEPWehGe//00P3VV18dKbwhf/QUePG///u/8eabb8Ybb7yRPbifakvH9ttvn4U6rLLKKtmfBw8enLkMGtS3j3qWLFkS5513Xnzzm+l/Mvr3Y7vttsvW/cEPfrDDslPgQurFzJkzs593FzCRr2/LLbeMhx9+OLtu0003jaOOOioLKElrX7BgQdx8881L7clJkybFb37zm2y+1KcDDjggvvKVr8RHP/rRrE+PPPJItmfb9ymFBVxzzTVZr/LHQAVetK81BU2k4JNddtkl1lhjjT7t31THokWL4vjjj+8QopFeG+PGjYsUYpFM0j5cvHhx/O53v4uf/exn2T5p/xrfYYcdsv251lpr9WhTOSG9Vr71rW/F5z//+fh//+//ZdY///nPsz2Z6qnXfSfNn/bm9ddfH+PHj4+FCxe2rXn06NFZSMuoUaOy/ZP2wn/8x39k595yyy0dzk2v1+OOO64moRe9CbxIPUi9mTdvXtu60x5Otey4446x7rrrZj9P940UYJJeb+171Zv7Wb6ZKfDlsMMOywIzUmBICtw45ZRTOqwlXdOZjcCLpV4afkCAAAECBAgQIECAAIFaCKwWES/VYiBjECBAgAABAgQIECBAgAABAgQIECDQqYDACxuDQJMI9O1bkE1SvDIIECBAgAABAgQIECBAgAABAgQIECBAgEBZBSqBF+lh/i996UttD3ufeeaZceyxx8byyy/faWnpAfFDDjmk7SHo9BD8rFmzsnCM9kcjAy9SoMQZZ5wRq6+++lI1PP/881kAQHpQvHKkMIZzzz23x9COyvlf+MIXspCFT3ziE0uN39kD6+mkFPKQ5khBIilsov2RwgbOPvvsmDhxYtuPJ0yYkD1Yvtxyy3U4t6fAi8rJ/fGvdk93Flpw+umnZ3VUaky1pQCKtK8qRwpySIETQ4cOXWqqfH2VE9KYJ554YubY/ugq3CCdkx7+v/DCC5fam+l3+RCO9LMUkLHrrrsutaaBCryoTJxCVNK6U+hF/uhs/x544IFZ0EolnKb9NammFPhRCX5IISpp7HwoSftrnn766fjGN76RBdxUjtmzZ2fhFfkjb1Nx7ypEpnJ9ve47afzHH388UtBMei2mIzl+//vfjz333DML98gfaQ/98pe/zIJ/KkET6Zprr702UhBKf49qAy9efPHFLBgmhW9Ujj322CN+8IMfxDrrrNPpMjrr1d57750F+1TCbSoX5u8JlZ+nWtOeSP8dyPukPn7ta1/rMHe650+fPj0LnqkcAi/6u0tcT4AAAQIECBAgQIAAAQIECBAgQIAAAQIECBAgQIAAAQIECDRAQOBFA9BNSaAeAgIv6qFqTAIECBAgQIAAAQIECBAgQIAAAQIECBAgUGeBSuBFCmFIARfpGD58eMyYMSPWW2+9bme/+eabs4fHK8fFF1+cPajd/uhP4EK1oQ6dPWyfHuhPD3uvueaaXdaQDztIIQrpIfPtt9++2xrSL9PD4TfeeGNssskmnY6fHp5Ppscdd1yH3+eDIPIXP/fcczFmzJiYO3du9qvRo0dnD9yvtlr6n3n+46jWpj/+vdl6KVRg//33j/nz52eXpYfhr7nmmvjc5z6X/TkfuLDddttlYSNdBS50FnjR1QP8lXW+8sorcfDBB3cICsivo7Oafvazn0UKL6kcp512Wpx88slLnTqQgRe13L+LFi2Ko48+Oq644oqspp72bvvC86/xc845J1IIS/7o7DV40003xZe//OVut1G97jtvvvlmFmhz3nnnte3Hq666KnttDxrU/cea+b08duzYuOCCCzoNZunNa6TawIvLL788CxOqHNXshXRuZ+Et6TWY7iftj84CL9K9L92/02u4M5+0d8aNG7dUuXkbgRe92RHOJUCAAAECBAgQIECAAAECBAgQaAEBD0y1QJOVSIAAAQIECBAgQIBAUwh4/9YUbVQEgQiBF3YBAQIECBAgQIAAAQIECBAgQIAAAQIECBAooUAl8CIFMZxyyilZBdUGXjz77LNZwMXgwYPj05/+dGyxxRax0047dVDoT+BCtaEO+Yfte/NA/+zZs2OvvfaKhQsXZutOD/NPmTIllltuubY6OntA/IQTTohktuyyy3bZ9fvvvz+22Wabtt+vv/76ccMNN8SGG27Y5TX5uUaMGBHTp0+Pj33sYx2uqdamP/692c4p4OP666+P8ePHt1nuscceWejIq6++GgcccEDMmzcvGzL158orr+xgk5+rs8CL1KvPf/7zXS4rrWHy5MnZP5WjmrCC/FxHHnlknH322fG+972vw1wDFXhRTUhHZWHV7N98fd/4xjfirLPOiuWXX77HFj/11FOxzz77xBNPPJGdW20YyJZbbhnXXXdd1uvujnrdd377299GCkhJ4RXpSMEzZ5xxRlU158NqUj9mzZoV6bXYn6OawIvXXnstC7tIYTrpSHOn1//WW29d1dQ///nP46tf/WosWLAgOz/d2y677LJYeeWVu72f9eTTVeBF3kbgRVVtchIBAgQIECBAgAABAgQIECBAgEDrCHhgqnV6rVICBAgQIECAAAECBMot4P1buftn9QTaBARe2AwECBAgQIAAAQIECBAgQIAAAQIECBAgQKCEApXAixRMkMIKKsekSZPi29/+dgwdOrRfVfUncKHaUId8EEEK4Tj33HNjyJAhPa79r3/9axbG8NOf/jQ7d9ttt41rr702PvCBD7Rd21ngxcyZM2PXXXftdvzHH388e+D8j3/8Y3ZemufCCy+MFVdcscvr8qENXYWPVGvTH/8e8XInLFq0KI4//vi46KKL2n7z3e9+N5577rkOP0thC8cee2y3YSH5+qoNUMjv44svvjgLZenuePHFF+MrX/lKzJkzJzutq/0zUIEX1eyTSj2vvPJKHHzwwXHLLbd0uX/T/ktBKym04plnnomjjz46xowZU1V7q91neZsU2jB16tRYYYUVup2nXved/Lg9haXkF5nq+dKXvtQW3lLNPuoJtJrAi/w9o5rAlvbzpuCeo446Kq6++ursxx//+Mez8IyNNtqoy/tZuh/dddddMXLkyC5L6CrwIl3Q3kbgRU+7wO8JECBAgAABAgQIECBAgAABAgRaTMADUy3WcOUSIECAAAECBAgQIFBaAe/fSts6CyfQUUDghR1BgAABAgQIECBAgAABAgQIECBAgAABAgRKKFAJvHj00Udj9913jwULFrRV8alPfSq++tWvxo477hjrrrtuLLfccr2usD+BC3192L43D6e//fbbcfLJJ8f3vve9rLa11lorZs2aFSNGjGirNV9DZ+d0BpNf/wknnBCnn356t0EPaZx0zimnnJINWabAi7TeFK6QAhvmzZvX6V459NBDszCSnoJU8nYpOOSyyy6LlVdeuds9mMJK0p6tHNUEHbz00ktZAMTdd9+dXdbowItzzjknJkyYUNVrLR+QksILUs2bb755VdfnT0rjvfrqq5H877///rj55ps79PK0007LXi/5Ix94kQJz0j+DBnX/EWI97jtvvfVWTJw4Mdtn6Uj3scsvvzzWWWedqk2efvrpLEgkhYSkI/VjypQpfboHViatJvBixowZsd9++7Wtszf3sspFqe4UKFM5pk+fHvvuu2+X97POQn7yUPnAi5VWWilef/31pWwEXlS9xZxIgAABAgQIECBAgAABAgQIECDQGgIemGqNPquSAAECBAgQIECAAIHyC3j/Vv4eqoBAJiDwwkYgQIAAAQIECBAgQIAAAQIECBAgQIAAAQIlFKgEXrz55ptx0kknxdlnn91pFauuumpsv/322T9f/OIX48Mf/nAss8wyPVbciMCL++67L7beeuse11Y54ZJLLonx48e3nT9z5szYdddd2/6cr6GrEIr8hNUGduSvK3PgRaol+aXQi4ULF3YobbPNNotp06bF+uuv32NvqgkH6GyQfODFgw8+GCNHjux2vqIFXlQT0tG+oHzN+f3bWfGLFy+O559/Pv7zP/8znnzyyXjmmWfil7/8ZcyfPz9efvnlLr2qDbyoNrSjHved1157LQ455JC48cYbe9xn1Z6Q9vOFF14YKVCkr0c1ezofVtHbvZDWdtttt8Vuu+3Wtsx8L/L3s2Q1derUWGGFFaoq7bnnnssCYubOnZud3z6MRuBFVYROIkCAAAECBAgQIECAQBLYMiIeRkGAAAECTS/ggammb7ECCRAgQIAAAQIECBBoEgHv35qkkcogIPDCHiBAgAABAgQIECBAgAABAgQIECBAgAABAiUUqARepKW/+OKLcdxxx8XVV1/dYyXrrbde7L333lkwxMYbbxyDBw/u9JpGBF5UE3LQfrH5wIBrrrkme6C7cgi86HE7dDghhSlMmjQpzjzzzLafp6CAtK/aP4jf3ajVhAN0dn0zBF7Uev9WnJYsWRJ/+tOf4rzzzst60V2wRVe9qTbwIv8a6q7Xtb7v5ANMerd7Oz979OjRkfbWaqut1ufhqtnT7cNu0kS93QvpmoceeihGjRrVts58z/L3s8MPPzxS0MaQIUOqqi3v295G4EVVhE4iQIAAAQIECBAgQIDAthFxd0Q8EBG7RMTfkBAgQIBA0wp4YKppW6swAgQIECBAgAABAgSaTMD7tyZrqHJaV0DgRev2XuUECBAgQIAAAQIECBAgQIAAAQIECBAgUGKB9oEXqYw333wzbr/99pg6dWo88ED63n3Px1ZbbRVTpkyJLbbYIgYN6viRgcCLfWP+/PkZYldhAXnh9g+9Dx8+PGbMmBEpYKT9kX94vqux++Pfc+c7PyMFXpx99tkxceLEDiekPZICVboKR+muvmofyi974EVX/e6uFz0FtlRe15deemmcdNJJsXDhwh5bu80228T2228fG2ywQUyePDmeeOKJbvdwPmShN4EXtb7vCLwQeNHjBncCAQIECBAgQIAAAQIEGicwPCIejogV3lvCIxExOiJeb9ySzEyAAAECdRTwwFQdcQ1NgAABAgQIECBAgACBGgp4/1ZDTEMRaKSAwItG6pubAAECBAgQIECAAAECBAgQIECAAAECBAj0USAfeFEZ5p133ok///nPceedd8ZNN90U99xzT7czrL322nHllVdGelC+/dGfwIVqQx3yD9s/+OCDMXLkyKpFegoMyNdQbShBtevPL7TsgRf33XdfHHTQQfHss892KK2rPdJZo/J2rRJ4sdZaa8WsWbNixIgRNdu/XQWQpAk23njjSPt5o402ik9+8pPxsY99LP71X/81hgwZks1f7R7ub+BFLe87+cCL0aNHR3qNr7baalWb1uPEavZ0+9d+WkNv72Xpmnwv8mE4+ftZta+tikl3voPyiUf1gDQmAQIECBAgQIAAAQIEyiuwfnqrFxGr5krYLyJmlLcsKydAgACBbgQ8MGV7ECBAgAABAgQIECBAoBwC3r+Vo09WSaBHAYEXPRI5gQABAgQIECBAgAABAgQIECBAgAABAgQIFE+gq8CL/ErTQ9JPPvlkFnyRQjBSqEH+SCET11xzTQwbNqztV/0JvPjVr34Vu+yySyxYsCAbL//gdmWS/gZeXHLJJTF+/Pi2Nafatt566y5rEHjR9T5+/vnn45BDDok77rij05N22mmnuOyyy7JQhe6OasIBOrs+H15STWBA/gH+rgIAahXqkF93f/fvVVddlQWMVI7Zs2fH5z//+bY/33///bHffvu1vY5WXHHFmDBhQhxxxBGx5pprRncZBU899VTss88+8cQTT/TqNZjuA2PGjOn3Da8v951XXnklDjjggLY9uOWWW8Z1110XKXClkUc1e/rcc8+NY489tsteVrP+GTNmZP2uHBdffHGkPV05+ht48dxzz2W9nTt3bjZker1PnTo1VlhhhbSXfGZcTZOcQ4AAAQIECBAgQIBAKwp8OCIeiYgP5Io/ISKmtCKImgkQINAiAh6YapFGK5MAAQIECBAgQIAAgdILeP9W+hYqgMDfBXx5yU4gQIAAAQIECBAgQIAAAQIECBAgQIAAAQIlFKg28CJf2gsvvBBXXnllTJkyJV5++eW2X8+cOTN23XXXtj/3J/AiHwRQbeBFbx62f+utt2LixImRHjRPx8c//vG48cYbY6ONNuqyBoEXnW/0xYsXx6RJk+LMM89sO6Hy7yeeeGLbz9K/T548OQYPHtzlK6aacIDOLm6GwIve7N+33347Tj755Pje977X6f7N7+90UnrNHnfccd36V2wH4jXYm9tmNfedN954I6vvoosuyoZOAR933XVXpECeRh7V7Onbbrstdtttt7Zl5sMqqll/PjSjlvfkNH8+iOiEE06I008/PZZddlmBF9U0yDkECBAgQIAAAQIECLSiwBoR8YuIWCdX/NSI+GYrgqiZAAECLSTggakWarZSCRAgQIAAAQIECBAotYD3b6Vun8UT+IeAwAu7gQABAgQIECBAgAABAgQIECBAgAABAgQIlFAgBV789a9/jfRQ9L//+7/HE088EXvuuWccc8wxPVazZMmSuOyyy+Kwww5rOzcFHKQHoCtHPvCi2rCIdP0ll1wS48ePbxur2sCL9g9g91TEggUL4sADD4w5c+Zkp37xi1+Mq6++Ov7lX/6l3zXkH3Dvav35NaaHx0855ZTsx115VTt2fwJHerLL/3769OnZXli4cGH2qz322CPrYToOP/zwuOWWW7J/TwEEl156aey3335dTlFNOEBnFzdD4EVv9m967R5wwAHx05/+tNP9+9JLL8WYMWPi7rvv7nY/ddWIvr4GqwntqOd9Jx/6cPbZZ8eECRNSIENvt3XNzq9mTz/++OOx1157xR//+Mds3rFjx8YFF1wQQ4cOrWodr732WhxyyCFZaE86qgnw6eyc7ia7/PLLszkqR/teD2okcFVCTiJAgAABAgQIECBAgMCAC7w/Ih6MiA1zM18REeMGfDUmJECAAIGBFvDA1ECLm48AAQIECBAgQIAAAQJ9E/D+rW9uriJQOIHGfTuscBQWRIAAAQIECBAgQIAAAQIECBAgQIAAAQIEyiOQAi+effbZ+MpXvhIPP/xwtvDePGT90EMPxahRo9oKzgdevPXWWzFx4sRID6Cno9qHqxctWhRHH310XHFF+v7/349qAy8222yzuP766+MjH/lIj424+eabs4CPypHCJk466aQOD8b3NbSj2lCK/CLLGHjxu9/9LsaNGxfz5s3Lyll77bUjhU+MHDky+3PaJyl4Ie21dKQeTZs2LdZff/1Oe1RNOEBnFzZD4EVv9u/s2bOzgIRKyEh+/+YDL3bYYYe47rrrYvXVV+/xtfHKK69kQSU33HBDr1+D1QRe1PO+8+ijj8buu+8eKdAmHWkfpjUNGzasx7rTCcn1iCOOiHXWWSc+9KEPZUE4X/7yl+Of/umfqrq+s5Oq2dP5wIq11lorUpDM1ltvXdW8+f2Q9kYKJVp55ZXbrs/fz9Ivqg0ESXvi4IMPbguvyQfyCLyoqk1OIkCAAAECBAgQIECgdQRWiIi5EbFpruSbImKfiHindShUSoAAgZYV8MBUy7Ze4QQIECBAgAABAgQIlEzA+7eSNcxyCXQlIPDC3iBAgAABAgQIECBAgAABAgQIECBAgAABAiUUSIEXb775Zhx//PFx3nnnZRWkh6zTw+Gf+9znuq1oyZIl2cPUhx12WNt5M2fOjF133bXDdSns4thjj2372Q9/+MP4xje+0SFUIj9R/sHt9PtqAy/SuRMmTIgzzjgjhgwZ0mUNnYU03HjjjbHJJpt0uEbgRfcbO4WTpP1z0UUXtZ141llnZT1fdtlls58tXrw4e6g+hZ9UjiOPPDLSeUOHDl1qgmrCATpbVTMEXqS6urOp1P3888/HIYccEnfccUf2oxQeksIRNtpoozaafOBFem3feuut8dnPfrbbpnbWr8q6Uh/f9773dbg+H3xTTeBFPe87nQXmVGOaivrLX/6SBX2ke1nluOmmm7LAi/4c1e7pyy+/POtr5dhtt93ikksuiTXXXLPb6Ttbd7o/p4CK9kdngRcpoGbGjBlZEE1XR2d74rjjjsvus8svv3x2mcCL/uwQ1xIgQIAAAQIECBAg0GQCy0XE3e8GXmybq2t2ROyU/qqkyepVDgECBAgQIECAAAECBAgQIECAAIEyCwi8KHP3rJ1AOwGBF7YDAQIECBAgQIAAAQIECBAgQIAAAQIECBAooUAKvEjLzgdMpAefzz///Cz8YdCgpT8GSJc9/PDDcdRRR8X8+fOzykeOHJkFZQwbNqyDxD333BN77LFHLFy4MPt5erj6yiuvjG222WYpsXfeeSfuuuuubNxnn322w+97E3iRLjz11FOzIIbOQi+eeuqpOOaYY7K6K8fpp5+eBTIMHjy4w7zNFHjRWShCf7Zt2gcpZOKAAw5oGyb1Oj2gv/rqq3cYurMH8q+++uoYM2bMUnus2nCA/NqbJfAi1TVp0qT49re/3WkgSHptpNdIJewinX/iiSfG5MmTO+zft956K9vTKXSmchx66KExZcqUWHXVVTtt/YsvvpgFkfzgBz9Y6vcpCCKNlX9N9SXwot73nbSmtLfa30dS6EW6L+T3ZqXQFCKS7hlpX1aOvffeO9vPq6yySn9eKlHtnk7+yfmWW27p8JpK/VhnnXU6XcPTTz+dhQi13w9dvQ47C7xIg6Z7/oUXXhgjRoxYao4UTnLppZfGSSed1HYfHz58eFx//fVZ0ErlEHjRry3iYgIECBAgQIAAAQIEmktgeEQ8HBErtCvrwXd/9oWI+FtzlaoaAgQIECBAgAABJ9L0BwAAIABJREFUAgQIECBAgAABAqUXEHhR+hYqgMDfBQRe2AkECBAgQIAAAQIECBAgQIAAAQIECBAgQKCEApXAi/QQdHrQ+4ILLmirYsUVV8weGE8PTqeHm1MQxOLFi+N3v/td3HrrrdlD4S+//HLb+V2FF7zyyivZA9w33HBD27npYfsUOLHTTjtlARlp/sceeyx+/OMfx+23356dlwIxlllmmbj33nuzP1cbeLHWWmvFggULsmu22mqrOPjgg2PrrbeOlVZaKZ555pnsofCpU6d2WPtuu+2WPdS+5pprLtXFMgdepECKFIKQ/qkc6623Xuy5556Zxwc/+MFID/Qvv/zyfdq9jz/+eOy3337ZnkhHCjNJoRMp/KSz4+c//3l89atfbetPVwEc1YYD5OdopsCLVNumm24aX//612O77bbLQibSvk5BCJdffnmHIIfu9m8+cKYybgrMqLwuKq/rOXPmZKE1lZCI9FpKR+X1VOvAi3red95+++3sdZ4CLiphO6mWtP/HjRsXO+ywQ3bvSSE7f/jDH7Kgnfa1V/ZzV+E8vX3B9GZPp9dTWuO8efM63DPHjx8fO+64Y6y77rrZz9O677zzzrj44os73M9SeMW0adM6hFFUBsrfz9ZYY43s/puM0n05hdeke0KaIwVdpPtyujfefXf6HxP//Uj/bUhz7r///h3CagRe9HZXOJ8AAQIECBAgQIAAgSYXSImCcyLi/RGR0mK3ioi/p8E6CBAgQIAAAQIECBAgQIAAAQIECBAokoDAiyJ1w1oI9ENA4EU/8FxKgAABAgQIECBAgAABAgQIECBAgAABAgQaJVAJvEjz/+Uvf8mCKWbOnNnr5Zx55plx7LHHdhmc8NBDD2XBE+mh72qOFJhw/vnnZw9ap3/SUW3gxU9+8pMsdKHaOtLD3eeee24W/tDZUebAi1TPbbfdFikQobNj9OjRmdVqq61WTVs6nNNZkMmUKVPiuOOOy8JROjtSsEI65+STT277dfJPPV5llVXaftabcID28zRD4MXYsWMj2Va7f1NozIUXXpiFjXRlfvbZZ8fEiRN71eOdd945zjjjjLjiiiuy10c6UkjEddddF6uvvnqHsdLre9SoUW0/S8ERKSynmqOe952031Iww4knntgh9KKadaVgjHRtCt4ZNKj/H4X2dk//4he/iCOOOCLmz0/PRFV/pHvneeedF5/5zGequp8deuihsckmm8S3vvWtqoxSKEa6N6egmxRI1P4QeFF9n5xJgAABAgQIECBAgEDLCGwYESlddq+IeKllqlYoAQIECBAgQIAAAQIECBAgQIAAgXIJCLwoV7+slkCXAv3/lhdcAgQIECBAgAABAgQIECBAgAABAgQIECBAYMAF2gdepMlffvnlOOuss+Kiiy6q6uHnT33qU3HqqafG7rvvvtTDz/lifvOb32RBB7fffnu3dX7ta1/LHrRfeeWVY8KECb0OvHjwwQfjox/9aJx00knx4x//uMu50oPbKaTjm9/8ZgwdOrTL88oeeLFo0aI4/vjjs57mj+HDh8eMGTMiPdzfm+Ptt9+Oc845Jxu3cqRQjRRcseaaa3Y71PPPPx+HHHJI3HHHHW3npT2XerHssstmP+ttOEBloGYIvEjBLimEoJr9+53vfCcOO+ywbvdvsnnzzTfjsssui1NOOSV7jXd3pL1wzDHHRAreGDJkSBZ2kXqTjrXWWitmzZoVI0ak/0ntP47+BF7U+76zZMmS+PWvfx2TJk3q8d5TqejAAw+MyZMnx7Bhw3rzsuj23L7s6RdffDFSWEk19+N0Pxs/fnx2P8sHkrRfWP5+lkKO0hx33XVXpP1UTSjRtttuG/fee+9S9Qq8qNl2MRABAgQIECBAgAABAgQIECBAgAABAgQIECBAgAABAgQIECAwcAICLwbO2kwE6iog8KKuvAYnQIAAAQIECBAgQIAAAQIECBAgQIAAAQL1EcgHXlRmeeGFF7IH2+fMmZM9AJ0eGE/HiiuuGJ/+9Kdj1KhRseOOO8ZnP/vZWG655ape3OLFi2PevHnxk5/8JB544IG2cTfffPPYYYcdYt99940NNtggC8/IP5idggBSYEb+yD9snwIvRo4cGe+88042Vwq9SHOlOtJD4VtuuWXssssuWUjHGmus0ePayx54kQpMgQcpaOSKK66Ihx9+uEPoQcWrR4h2J9x3331x0EEHxbPPPpv9dO21144rr7wyttlmm6qGmT17duy1115toSr56/sSDpAmbpbAi7TPa7V/2zfkf/7nf+K2226LO++8s8M+SK+/z3zmM5FCS7baaqss6KJyPProo9lrZcGCBdmP0tpSeEQlnCT9rL+BF/W+76Txk+eTTz4Zt9xyS7bexx57rO11kEI+Nt5440hBDum+9qEPfSgGDartx5993dNp7e3vx+leXAmlSOveYostsjWPHj06VlpppR5ff50FXqRQk9Tzl156Ka6//vq49dZbI/V94cKFmUsKxkn3jsqRgkD+9Kc/LTWXwIse+Z1AgAABAgQIECBAgAABAgQIECBAgAABAgQIECBAgAABAgQIFE9A4EXxemJFBPokUNtvfPVpCS4iQIAAAQIECBAgQIAAAQIECBAgQIAAAQIEeivQVeBFb8dxPgECfRPIh0V0FezSt9FdVRSB/gReNLqGZ555Jj7ykY+0LUPgRaM7Yn4CBAgQIECAAAECBAgQIECAAAECBAgQIECAAAECBAgQIECghgICL2qIaSgCjRQQeNFIfXMTIECAAAECBAgQIECAAAECBAgQIECAAIE+Cgi86COcywjUSEDgRY0gCz5MPvCiTMEmAi8KvrksjwABAgQIECBAgAABAgQIECBAgAABAgQIECBAgAABAgQIEOiPgMCL/ui5lkCBBAReFKgZlkKAAAECBAgQIECAAAECBAgQIECAAAECBKoVEHhRrZTzCNRHQOBFfVyLNqrAi6J1xHoIECBAgAABAgQIECBAgAABAgQIECBAgAABAgQIECBAgAABApmAwAsbgUCTCAi8aJJGKoMAAQIECBAgQIAAAQIECBAgQIAAAQIEWktA4EVr9Vu1xRMQeFG8ntRjRb/61a9il112iQULFmTDn3nmmXHCCSfUY6qaj/nMM8/ERz7ykbZxhw0bFn/605+WmmfQoEE+M665vgEJECBAgAABAgQIECBAgAABAgQIECBAgAABAgQIECBAgACBOgsIvKgzsOEJDJSALy8NlLR5CBAgQIAAAQIECBAgQIAAAQIECBAgQIBADQUEXtQQ01AE+iAg8KIPaCW85Oabb44999yzbeXTp0+PfffdtxSVCLwoRZsskgABAgQIECBAgACBgRPYMCIuiogvR8RLAzetmQgQIECAAAECBAgQIECAAAECBAgQqJOAwIs6wRqWwEALCLwYaHHzESBAgAABAgQIECBAgAABAgQIECBAgACBGggIvKgBoiEI9ENA4EU/8Ap86V//+tf47//+7/jwhz8c8+fPjxNPPDHmzZuXrXittdaKWbNmxYgRIwpcwT+WJvCiFG2ySAIECBAgQIAAAQIEBkZgnYj4xbuBF2tExB8jYtuIeG5gpjYLAQIECBAgQIAAAQIECBAgQIAAAQJ1EhB4USdYwxIYaAGBFwMtbj4CBAgQIECAAAECBAgQIECAAAECBAgQIFADAYEXNUA0BIF+CAi86AdegS+96qqr4qCDDup0hWPHjo0LLrgghg4dWuAK/rE0gRelaJNFEiBAgAABAgQIECBQf4G13gu7WLvdVM9GxMYR8Ur9pzcDAQIECJRQwANTJWyaJRMgQIAAAQIECBAg0JIC3r+1ZNsV3YwCAi+asatqIkCAAAECBAgQIECAAAECBAgQIECAAIGmFxB40fQtVmDBBQReFLxBfVjeW2+9FRMnToxzzz13qatHjhwZl19+eay33np9GLkxlwi8aIy7WQkQIECAAAECBAgQKJTAahHxcESsm1vVxRFxRKFWajEECBAgUCQBD0wVqRvWQoAAAQIECBAgQIAAga4FvH+zOwg0iYDAiyZppDIIECBAgAABAgQIECBAgAABAgQIECBAoLUEBF60Vr9VWzwBgRfF60l/V7Ro0aKYPHlyzJkzJ379619nw22zzTax1157xf777x+rrZaekyrXMWhQx4+DlyzJf9cjYlD+pHKVaLUECBAgQIAAAQIECBDoSmDFiHggIobnTrg+IsZExNJvkFgSIECAAIG/C3hgyk4gQIAAAQIECBAgQIBAOQS8fytHn6ySQI8CAi96JHICAQIECBAgQIAAAQIECBAgQIAAAQIECBAonoDAi+L1xIoIECBQNAGBF0XriPUQIECAAAECBAgQIDBAAu+LiHsiYsvcfLdHxO4R8fYArcM0BAgQIFBOAQ9MlbNvVk2AAAECBAgQIECAQOsJeP/Wej1XcZMKCLxo0sYqiwABAgQIECBAgAABAgQIECBAgAABAgSaW0DgRXP3V3UECBAYKIFB+VSMgZrYPAQIECBAgAABAgQIEKiPwOCIuCMivpAbfm5EjI6It+ozrVEJECBAoIkEPDDVRM1UCgECBAgQIECAAAECTS3g/VtTt1dxrSQg8KKVuq1WAgQIECBAgAABAgQIECBAgAABAgQIEGgaAYEXTdNKhRAgQKChAgIvGspvcgIECBAgQIAAAQIEaiuwTET8JCL2zA37WERsGxH/V9vpjEaAAAECTSrggakmbayyCBAgQIAAAQIECBBoOgHv35qupQpqVQGBF63aeXUTIECAAAECBAgQIECAAAECBAgQIECAAAECBAgQIECAAAECBAgQIECAAAECBJpH4HsRMTFXzu8iYlREvNw8ZaqEAAECBOos4IGpOgMbngABAgQIECBAgAABAjUS8P6tRpCGIdBoAYEXje6A+QkQIECAAAECBAgQIECAAAECBAgQIECAAAECBAgQIECAAAECBAgQIECAAAECBPor8PGImBsRH3hvoKcjYouIeKG/A7ueAAECBFpKwANTLdVuxRIgQIAAAQIECBAgUGIB799K3DxLJ9BeQOCF/UCAAAECBAgQIECAAAECBAgQIECAAAECBAgQIECAAAECBAgQIECAAAECBAgQINAMAv/2XujF8hGxeUT8uRmKUgMBAgQIDKiAB6YGlNtkBAgQIECAAAECBAgQ6LOA9299pnMhgWIJCLwoVj+shgABAgQIECBAgAABAgQIECBAgAABAgQIECBAgAABAgQIECBAgAABAgQIECBAoO8Cq0dE+ufJvg/hSgIECBBoYQEPTLVw85VOgAABAgQIECBAgECpBLx/K1W7LJZA1wICL+wOAgQIECBAgAABAgQIECBAgAABAgQIECBAgAABAgQIECBAgAABAgQIECBAgAABAgQIECBAgECEB6bsAgIECBAgQIAAAQIECJRDwPu3cvTJKgn0KCDwokciJxAgQIAAAQIECBAgQIAAAQIECBAgQIAAAQIECBAgQIAAAQIECBAgQIAAAQIECBAgQIAAAQItIOCBqRZoshIJECBAgAABAgQIEGgKAe/fmqKNiiAQIfDCLiBAgAABAgQIECBAgAABAgQIECBAgAABAgQIECBAgAABAgQIECBAgAABAgQIECBAgAABAgQIECBAgAABAgQIECBAgACBsggIvChLp6yTQA8CAi9sEQIECBAgQIAAAQIECBAgQIAAAQIECBAgQIAAAQIECBAgQIAAAQIECBAgQIAAAQIECBAgQIAAAQIECBAgQIAAAQIECBAoi4DAi7J0yjoJ9CAg8MIWabRA/j8ojV6P+QkQIECAAAECBAgQIECg/AJfi4hp5S9DBQQIECBAgAABAgQIECBAgAABAgQIECBAgAABAgQIECBAgAABAgQIECBAgAABAgQIECDQiYDAC9uCQJMICLxokkaWuAyBFyVunqUTIECAAAECBAgQIECgwAJCLwrcHEsjQIAAAQIECBAgQIAAAQIECBAgQIAAAQIECPRSYO2ISN83/K9eXud0AgQIECBAgAABAgQIECBAgAABAgSaU0DgRXP2VVUtKCDwogWbXrCSBV4UrCGWQ4AAAQIECBAgQIAAgSYSEHrRRM1UCgECBAgQIEAgJ+ADa1uCQHUCf4qIYe1O/UhEPFPdpc4iQIAAAQIECBAgQIBAYQTWiIhfRMT7ImLbiPhjYVZmIQQIECBAgAABAgQIECBAgAABAgQINErA94caJW9eAjUWEHhRY1DD9VpA4EWvyVxAgAABAgQIECBAgAABAr0QEHrRCyynEiBAgAABAgRKJOAD6xI1y1IbKiDwoqH8JidAgAABAgQIECBAoAYC74+IByNiw/fGeikiPhcRj9dgbEMQIECAAAECBAgQIECAAAECBAgQIFBeAd8fKm/vrJxABwGBFzZEowU6/AdlyRL5F41uiPkJECBAgAABAgQIECBQRoFBg7r9Kw6hF2VsqjUTIECAAAECBLoX8IG1HUKgOgGBF9U5OYsAAQIECBAgQIAAgWIKrBARcyJii9zypkVE+vzHQYAAAQIECBAgQIAAAQIECBAgQIBA6wr4/lDr9l7lTSYg8KLJGlrCcgRelLBplkyAAAECBAgQIECAAIGiCfQQeJGWK/SiaE2zHgIECBAgQIBA/wR8YN0/P1e3joDAi9bptUoJECBAgAABAgQINJvA4Ij4WURsmytsbkSMjoi3mq1g9RAgQIAAAQIECBAgQIAAAQIECBAg0CsB3x/qFZeTCRRXQOBFcXvTKisTeNEqnVYnAQIECBAgQIAAAQIE6ihQReBFml3oRR17YGgCBAgQIECAwAAL+MB6gMFNV1oBgRelbZ2FEyBAgAABAgQIEGhpgWUi4icRsWdO4bH3AjD+r6V1FE+AAAECBAgQIECAAAECBAgQIECAQBLw/SH7gECTCAi8aJJGlrgMgRclbp6lEyBAgAABAgQIECBAoCgC+cCLH/3oR3HEEUd0tjyhF0VpmnUQIECAAAECBPon4APr/vm5unUEBF60Tq9VSoAAAQIECBAgQKCZBKZFxNhcQb+NiFER8WozFaoWAgQIECBAgAABAgQIECBAgAABAgT6LOD7Q32mcyGBYgkIvChWP1pxNQIvWrHraiZAgAABAgQIECBAgECNBfKBF6+//npce+21Qi9q7Gw4AgQIECBAgECBBHxgXaBmWEqhBe597/9+XFnkdu/+eW6hV2xxBAgQIECAAAECBAi0usAPI+KYHMLTEbFFRLzQ6jjqJ0CAAAECBAgQIECAAAECBAgQIECgTcD3h2wGAk0iIPCiSRpZ4jIEXpS4eZZOgAABAgQIECBAgACBogh0FniR1ib0oigdsg4CBAgQIECAQM0FfGBdc1IDNqmAwIsmbayyCBAgQIAAAQIECDSpwCkRMTlX23MRsXlE/LlJa1YWAQIECBAgQIAAAQIECBAgQIAAAQJ9E/D9ob65uYpA4QQEXhSuJS23IIEXLddyBRMgQIAAAQIECBAgQKD2Al0FXqSZhF7U3tuIBAgQIECAAIECCPjAugBNsIRSCAi8KEWbLJIAAQIECBAgQIAAgYh4X0T8MiI2bKfxckRsGRG/J0SAAAECBAZQwN8/DyC2qQgQIECAAAECBAgQINAPAe/f+oHnUgJFEhB4UaRutOZaBF60Zt9VTYAAAQIECBAgQIAAgZoKdBd4kSYSelFTboMRIECAAAECBIog4APrInTBGsogIPCiDF2yRgIECBAgQIAAAQIEKgLvj4g5ETEiIhZGxFYRMR8PAQIECBAYYAF//zzA4KYjQIAAAQIECBAgQIBAHwW8f+sjnMsIFE1A4EXROtJ66xF40Xo9VzEBAgQIECBAgAABAgRqLtBT4EWaUOhFzdkNSIAAAQIECBBopIAPrBupb+4yCQi8KFO3rJUAAQIECBAgQIAAgSQwNCJuefdfTo2Ih5EQIECAAIEGCPj75wagm5IAAQIECBAgQIAAAQJ9EPD+rQ9oLiFQRAGBF0XsSmutSeBFa/VbtQQIECBAgAABAgQIEKiLQDWBF2lioRd14TcoAQIECBAgQKARAj6wboS6OcsoIPCijF2zZgIECBAgQIAAAQIECBAgQIAAgUYK+PvnRuqbmwABAgQIECBAgAABAtULeP9WvZUzCRRaQOBFodvTEosTeNESbVYkAQIECBAgQIAAAQIE6itQbeBFWoXQi/r2wugECBAgQIAAAQIECBAgQIAAAQIECBAgQIAAAQIECBAgQKDEAh6YKnHzLJ0AAQIECBAgQIAAgZYS8P6tpdqt2GYWEHjRzN0tR20CL8rRJ6skQIAAAQIECBAgQIBAoQV6E3iRChF6Ueh2WhwBAgQIECBAgAABAgQIECBAgAABAgQIECBAgAABAgQIEGiUgAemGiVvXgIECBAgQIAAAQIECPROwPu33nk5m0BhBQReFLY1LbMwgRct02qFEiBAgAABAgQIECBAoH4CvQ28SCsRelG/fhiZAAECBAgQIECAAAECBAgQIECAAAECBAgQIECAAAECBAiUVMADUyVtnGUTIECAAAECBAgQINByAt6/tVzLFdysAgIvmrWz5alL4EV5emWlBAgQIECAAAECBAgQKKxAXwIvUjFCLwrbUgsjQIAAAQIECBAgQIAAAQIECBAgQIAAAQIECBAgQIAAAQKNEPDAVCPUzUmAAAECBAgQIECAAIHeC3j/1nszVxAopIDAi0K2paUWJfCipdqtWAIECBAgQIAAAQIECNRHoK+BF2k1Qi/q0xOjEiBAgAABAgQIECBAgAABAgQIECBAgAABAgQIECBAgACBEgp4YKqETbNkAgQIECBAgAABAgRaUsD7t5Zsu6KbUUDgRTN2tVw1CbwoV7+slgABAgQIECBAgAABAoUU6E/gRSpI6EUh22pRBAgQIECAAAECBAgQIECAAAECBAgQIECAQHMIrBARt0XEdyLikeYoSRUECBAg0MQCHphq4uYqjQABAgQIECBAgACBphLw/q2p2qmYVhYQeNHK3S9G7QIvitEHqyBAgAABAgQIECBAgECpBfobeJGKF3pR6i1g8QQIECBAgAABAgQIECBAgAABAgQIECBAgEAxBZaLiLsjYtuI+FtE7BIR9xRzqVZFgAABAgQyAQ9M2QgECBAgQIAAAQIECBAoh4D3b+Xok1US6FFA4EWPRE6os4DAizoDG54AAQIECBAgQIAAAQKtIFCLwIvkJPSiFXaLGgkQIECAAAECBAgQIECAAAECBAgQIECAAIEBFLg1InbLzbfduwEYcwdwDaYiQIAAAQK9EfDAVG+0nEuAAAECBAgQIECAAIHGCXj/1jh7MxOoqYDAi5pyGqwPAgIv+oDmEgIECBAgQIAAAQIECBDoKFCrwIs0qtALu4sAAQIECBAgQIAAAQIECBAgQIAAAQIECBAg0G+B9P3UayNi/9xI8yNiq4hY2O8ZDECAAAECBAgQIECAAAECBAgQIECAQCsLCLxo5e6rvakEBF40VTtLWYzAi1K2zaIJECBAgAABAgQIECBQLIFaBl6kyoReFKu/VkOAAAECBAgQIECAAAECBAgQIECAAAECBAiUTuBHETE+t+o/RMSWEfFS6aqxYAIECBAgQIAAAQIECBAgQIAAAQIEiiYg8KJoHbEeAn0UEHjRRziX1UxA4EXNKA1EgAABAgQIECBAgACB1hWodeBFkhR60br7SeUECBAgQIAAAQIECBAgQIAAAQIECBAgQIBAvwROj4jv5Eb4c0RsHhHP9WtkFxMgQIAAAQIECBAgQIAAAQIECBAgQODvAgIv7AQCTSIg8KJJGlniMgRelLh5lk6AAAECBAgQIECAAIGiCNQj8CLVJvSiKB22DgIECBAgQIAAAQIECBAgQIAAAQIECBAgQKAkAsdExA9za30hIraIiKdLUoNlEiBAgAABAgQIECBAgAABAgQIECBQfAGBF8XvkRUSqEpA4EVVTE6qo4DAizriGpoAAQIECBAgQIAAAQKtIlCvwIvkJ/SiVXaROgkQIECAAIGSCfjAumQNs9yGCUyLiLHtZh8XEVc0bDUmJkCAAAECBAgQIECg2QXS+4/0PqT98WpEjIqI3zZ78eojQIAAAQIECBAgQIAAAQIECBAgQGBABXx/aEC5TUagfgICL+pna+TqBAReVOfkLAIECBAgQIAAAQIECBDoRqCegRdpWqEXth8BAgQIECBAoHACPrAuXEssqKACk95d16nt1pb+fXJB12pZBAgQIECAAAECBAiUW+BzEXFProRFEbF9RMwrd2lWT4AAAQIECBAgQIAAAQIECBAgQIBAAQV8f6iATbEkAn0REHjRFzXX1FJA4EUtNY1FgAABAgQIECBAgACBFhWod+BFYhV60aKbS9kECBAgQIBAUQV8YF3UzlhX0QQEXhStI9ZDgAABAgQIECBAoHkFhkTErPcCLlKVb0XE6IiY27wlq4wAAQIECBAgQIAAAQIECBAgQIAAgQYK+P5QA/FNTaCWAgIvaqlprL4ICLzoi5prCBAgQIAAAQIECBAgQKCDwEAEXqQJhV7YeAQIECBAgACBwgj4wLowrbCQggsIvCh4gyyPAAECBAgQIECAQJMJ/FNE3BARO0fE7hFxe5PVpxwCBAgQIECAAAECBAgQIECAAAECBIoj4PtDxemFlRDol4DAi37xubgGAgIvaoBoCAIECBAgQIAAAQIECLS6wEAFXiRnoRetvtvUT4AAAQIECBREwAfWBWmEZRReQOBF4VtkgQQIECBAgAABAgSaUmCriHigKStTFAECBAgQIECAAAECBAgQIECAAAECRRHw/aGidMI6CPRTQOBFPwFd3m8BgRf9JjQAAQIECBAgQIAAAQIECAxk4EXSFnphzxEgQIAAAQIEGi7gA+uGt8ACSiIg8KIkjbJMAgQIECBAgAABAgQIECBAgAABAgQIECBAgAABAgQIECBAoFcCvj92W2+kAAAgAElEQVTUKy4nEyiugMCL4vamVVYm8KJVOq1OAgQIECBAgAABAgQI1FFgoAMvUilCL+rYUEMTIECAAAECBHoW8IF1z0bOIJAEBF7YBwQIECBAgAABAgQIECBAgAABAgQIECBAgAABAgQIECBAgEAzCvj+UDN2VU0tKSDwoiXbXqiiBV4Uqh0WQ4AAAQIECBAgQIAAgXIKNCLwIkkJvSjnfrFqAgQIECBAoCkEfGDdFG1UxAAICLwYAGRTECBAgAABAgQIECBAgAABAgQIECBAgAABAgQIECBAgAABAgMu4PtDA05uQgL1ERB4UR9Xo1YvIPCieitnEiBAgAABAgQIECBAgEAXAo0KvEjLEXphWxIgQIAAAQIEGiLgA+uGsJu0hAICL0rYNEsmQIAAAQIECBAgQIAAAQIECBBoqIC/f24ov8kJECBAgAABAgQIECBQtYD3b1VTOZFAsQUEXhS7P62wOoEXrdBlNRIgQIAAAQIECBAgQKDOAo0MvEilCb2oc4MNT4AAAQIECBBYWsAH1nYFgeoEBF5U5+QsAgQIECBAgAABAgQIECBAgAABAhUBf/9sLxAgQIAAAQIECBAgQKAcAt6/laNPVkmgRwGBFz0SOaHOAgIv6gxseAIECBAgQIAAAQIECLSCQKMDL5Kx0ItW2GlqJECAAAECBAok4APrAjXDUgotMDYiprVb4RURMa7QK7Y4AgQIECBAgAABAgSKKrByRLxW1MVZFwECBAgQqKGAv3+uIaahCBAgQIAAAQIECBAgUEcB79/qiGtoAgMpIPBiILXN1ZmAwAv7ggABAgQIECBAgAABAgT6LVCEwItUhNCLfrfSAAQIECBAgACBagV8YF2tlPNaXUDgRavvAPUTIECAAAECBAgQqI3A+IiYHBHbRcSTtRnSKAQIECBAoLAC/v65sK2xMAIECBAgQIAAAQIECHQQ8P7NhiDQJAICL5qkkSUuQ+BFiZtn6QQIECBAgAABAgQIECiKQFECL5KH0Iui7ArrIECAAAECBAgQIECAAAECBAgQIECAAAECBGogsH/6+OPdwIv0fdNXI2KHiPhVDcY1BAECBAgQKKqAB6aK2hnrIkCAAAECBAgQIECAQEcB79/sCAJNIiDwokkaWeIyBF6UuHmWToAAAQIECBAgQIAAgaIIFCnwIpkIvSjKzrAOAgQIECBAgAABAgQIECBAgAABAgQIECBAoB8Cu0bEzNz1L0fEByPijX6M61ICBAgQIFBkAQ9MFbk71kaAAAECBAgQIECAAIF/CHj/ZjcQaBIBgRdN0sgSlyHwosTNs3QCBAgQIECAAAECBAgURaBogRfJRehFUXaHdRAgQIAAAQIECBAgQIAAAQIECBAgQIAAAQJ9ENg2Iu6OiOXaXbs4InaKiNl9GM8lBAgQIECgLAIemCpLp6yTAAECBAgQIECAAIFWF/D+rdV3gPqbRkDgRdO0srSFCLwobessnAABAgQIECBAgAABAsURKGLgRdIRelGcPWIlBAgQIECAAAECBAgQIECAAAECBAgQIECAQNUCm0bE3IhYod0V70TEPhFxU9WjOJEAAQIECJRTwANT5eybVRMgQIAAAQIECBAg0HoC3r+1Xs9V3KQCAi+atLElKkvgRYmaZakECBAgQIAAAQIECBAoqkBRAy+Sl9CLou4a6yJAgAABAgQIECBAgAABAgQIECBAgAABAgQ6EdgwIh6MiPfnfjcuIq4gRoAAAQIEWkDAA1Mt0GQlEiBAgAABAgQIECDQFALevzVFGxVBIELghV3QaAGBF43ugPkJECBAgAABAgQIECDQBAJFDrxIvEIvmmCTKYEAAQIECBAgQIAAAQIECBAgQIAAAQIECDS/wDoR8YuIWCNX6jcjYmrzl69CAgQIECCQCXhgykYgQIAAAQIECBAgQIBAOQS8fytHn6ySQI8CAi96JHJCnQUEXtQZ2PAECBAgQIAAAQIECBBoBYGiB16kHgi9aIWdqEYCBAgQIECAAAECBAgQIECAAAECBAgQIFBagQ9ExCMR8eFcBWdGxEmlrcrCCRAgQIBA7wU8MNV7M1cQIECAAAECBAgQIECgEQLevzVC3ZwE6iAg8KIOqIbslYDAi15xOZkAAQIECBAgQIAAAQIEOhMoQ+BFWrfQC/uXAAECBAgQIECAAAECBAgQIECAAAECBAgQKKjA9IjYN7e2H0XEkQVdr2URIECAAIF6CXhgql6yxiVAgAABAgQIECBAgEBtBbx/q62n0Qg0TEDgRcPoTfyegMALW4EAAQIECBAgQIAAAQIE+i1QlsCLVKjQi3632wAECBAgQIAAAQIECBAgQIAAAQIECBAgQIBA7QXeHxFzImLEe0NfHxFjIiL/pfHaz2xEAgQIECBAgAABAgQIECBAgAABAgQI9F5A4EXvzVxBoJACAi8K2ZaWWpTAi5Zqt2IJECBAgAABAgQIECBQH4EyBV4kAaEX9dkHRiVAgAABAgQIECBAgAABAgQIECBAgAABAgT6JTA0Iu6KiNciYveIeLtfo7mYAAECBAgQ+P/Zexe4G6u8j/v/xkNNg5Gh0eGjmkpG5xNDYsqhkkMhQqmoUaTQOJWkp5AZijAdJ+FFIYQOonSYIuk40tNJpilFTypjmnqj9/mtmWvPvq/72ntf1z7c+3B/1+fj8zzsdfiv71rXbva61vouCEAAAhCAAAQgAAEIQAACEIBA7gggvMgdW2qGQIUSQHhRobhpLIAAwgumBQQgAAEIQAACEIAABCAAAQhkTKDYhBfqMNKLjIedCiAAAQhAAAIQgAAEIAABCEAAAhCAAAQgAAEIQAACEMgNgX3M7NvcVE2tEIAABCAAAQhAAAIQgAAEIAABCEAAAhCAAASyQgDhRVYwUgkE8k8A4UX+x6CyR4DworLPAPoPAQhAAAIQgAAEIAABCEAgCwSKUXihbiO9yMLgUwUEIAABCEAAAhCAAAQgAAEIQAACEIAABCAAAQhAAAIQgAAEIAABCEAAAhCAAAQgAAEIQAACEIAABCBQ2QggvKhsI05/S5YAwouSHdqi6RjCi6IZKgKFAAQgAAEIQAACEIAABCBQuASKVXghokgvCndeERkEIAABCEAAAgVNgBfWBT08BFdABFqZ2TNx8awxs98UUHyEAgEIQAACEIAABCAAAQhAAAIQgAAEIAABCEAAAhCAAAQgAAEIQAACEIAABNIhwP6hdKhRBgIFSADhRQEOSiULCeFFJRtwugsBCEAAAhCAAAQgAAEIQCAXBIpZeCEeSC9yMSuoEwIQgAAEIACBEifAC+sSH2C6lzUCCC+yhpKKIAABCEAAAhCAAAQgAAEIQAACEIAABCAAAQhAAAIQgAAEIAABCEAAAhAoIALsHyqgwSAUCGRCAOFFJvQomw0CCC+yQZE6IAABCEAAAhCAAAQgAAEIVHICxS680PAhvajkk5juQwACEIAABCAQlQAvrKMSI39lJYDworKOPP2GAAQgAAEIQAACEIAABCAAAQhAAAIQgAAEIAABCEAAAhCAAAQgAAEIlDYB9g+V9vjSu0pEAOFFJRrsAu0qwosCHRjCggAEIAABCEAAAhCAAAQgUEwESkF4Id5IL4pp1hErBCAAAQhAAAJ5JsAL6zwPAM0XDQGEF0UzVAQKAQhAAAIQgAAEIAABCEAAAhCAAAQgAAEIQAACEIAABCAAAQhAAAIQgEAEAuwfigCLrBAoZAIILwp5dCpHbAgvKsc400sIQAACEIAABCAAAQhAAAI5JVAqwgtBQnqR06lC5RCAAAQgAAEIlA4BXliXzljSk9wSQHiRW77UDgEIQAACEIAABCAAgWIh0MXMtprZi8USMHFCAAIQgAAEIAABCEAAAhCAAAQgAAEIQAACEEhBgP1DTBEIlAgBhBclMpBF3A2EF0U8eIQOAQhAAAIQgAAEIAABCECgUAiUkvBCTJFeFMrMIg4IQAACEIAABAqYAC+sC3hwCK2gCCC8KKjhIBgIQAACEIAABCAAAQjkhUBbM1thZv+fmXUws9V5iYJGIQABCEAAAhCAAAQgAAEIQAACEIAABCAAAQhklwD7h7LLk9ogkDcCCC/yhp6G/00A4QVTAQIQgAAEIAABCEAAAhCAAAQyJlBqwgsBQXqR8bSgAghAAAIQgAAESpsAL6xLe3zpXfYIHGJmm+Oq+8jMDs1e9dQEAQhAAAIQgAAEIAABCBQ4gWb/Flzs/e84Jb3oZmZLCzxuwoMABCAAAQhAAAIQgAAEIAABCEAAAhCAAAQgkIoA+4dSEeJzCBQJAYQXRTJQJRwmwosSHly6BgEIQAACEIAABCAAAQhAoKIIlKLwQuyQXlTUDKIdCEAAAhCAAASKkAAvrItw0Ag5LwQQXuQFO41CAAIQgAAEIAABCECgIAgcZ2bPm1mNuGj0e7qXmc0riAgJAgIQgAAEIAABCEAAAhCAAAQgAAEIQAACEIBA+gTYP5Q+O0pCoKAIILwoqOGolMEgvKiUw06nIQABCEAAAhCAAAQgAAEIZJdAqQovRAnpRXbnCrVBAAIQgAAEIFAyBHhhXTJDSUdyTADhRY4BUz0EIAABCEAAAhCAAAQKlMBhZvaymdXxxXelmd1VoDETFgQgAAEIQKBQCLD+XCgjQRwQgAAEIAABCEAAAhCAAASSE+D3GzMEAiVCAOFFiQxkEXcD4UURDx6hQwACEIAABCAAAQhAAAIQKBQCpSy8EGOkF4Uy04gDAhCAAAQgAIECIsAL6wIaDEIpaAIILwp6eAgOAhCAAAQgAAEIQAACOSFwgJmtNbODfbWP/b+/35STFqkUAhCAAAQgUFoEWH8urfGkNxCAAAQgAAEIQAACEIBA6RLg91vpji09q2QEEF5UsgEvwO4ivCjAQSEkCEAAAhCAAAQgAAEIQAACxUag1IUXGg+kF8U2K4kXAhCAAAQgAIEcE+CFdQTAP/74o59XhNJkhQAESonA/+P/AV1KnaMvEIAABCAAAQhAAAIiUMfMXjSzI3047jKzK0EEAQhAAAIQgEAoAqw/h8JEJghAAAIQgAAEIAABCEAAAnknwO+3vA8BAUAgOwQQXmSHI7WkTwDhRfrsKAmBSk3gf//3f61Xr1725JNPRuaw33772XHHHWe1atWyX//619aqVSs7/vjjrVq1apHrCltg48aN1q1bN9u0aVOsSOvWrW3WrFlWv379sNUkzPff//3fduONN8Y+/+1vf2u333677bPPPpHr3rZtm61du9axfeutt+z111+3nTt3uno8do0aNbLmzZu7PwcffLDttddekduJWiCTMa9Ro4Yb41/+8pfWrl07N+b777+/RdnX++c//9lOO+20rDCO2vds58+EZT6en2z3v5Tq88/LqH1r0KCBHXHEEXbQQQe5+a0/+nuYZzpoHr3wwgvue6HY065du2zZsmW2ePFiW7dunW3ZssV1qWHDhnb44Ydb586d7eKLL87pfzeKnSHxQyAfBCqD8EJckV7kY3bRJgQgAAEIQAACBUqAF9YRBgbhRQRYZIVAiRNAeFHiA0z3IAABCEAAAhCo7ARqmNnzZnacD8Q8M+tlZsgQK/sMof8QgAAEIBCWAOvPYUmRDwIQgAAEIAABCEAAAhCAQH4J8Pstv/xpHQJZI4DwImsoqShNAggv0gRHMQhUdgKZHNgPYqdD31dccYVdfvnlVrdu3azi1eWJkk8MHTq0XL2LFi2y888/P+P2MhVeKMY333zTbrvtNps3T/scwqcWLVrY8OHDTQKP6tWrhy8YMWe2x1yH1ceOHWuHHHJIqEgQXiTGlMvnJ9TgpJHpo48+cnO9f//+Vrt27TRqKIwimQovgnqhZ1oCnTPOOCOp+KIYhBffffedLV++3P7rv/7LOnbsGGrQXn31VRs0aJCJbaI0btw4GzlyZKj6yAQBCFQcgcoivBBRpBcVN69oCQIQgAAEIAABCJQKAYQXpTKS9AMCmRNAeJE5Q2qAAAQgAAEIQAACBUpgbzNbbWbNfPEtN7POZra7QOMmLAhAAAIQgEAhEuDAVCGOCjFBAAIQgAAEIAABCEAAAhAoT4Dfb8wKCJQIAYQXJTKQRdwNhBdFPHiEDoF8Esi2/MDrS8OGDe2OO+6wdu3amf/QZLr93bFjh/Xt29cWL15cropLLrnEpk2bZvvuu2+61btymQgvdu7caRMmTLA777zT9P+nm8477zz7wx/+YIcddli6VSQtl4sxl6jhj3/8o5111lkpxxvhRephzcXzk7rVaDk0j/70pz+5OX/KKae4A8N16tSJVkkB5c6F8MLr3qhRo0x/En0/FbLwYs+ePfbiiy86iY+EF3PmzLFevXRhUfIkEUrv3r2Tyi5Uw/z586179+6pquNzCECggglUJuGF0CK9qOAJRnMQgAAEIAABCECgyAkgvCjyASR8CGSRAMKLLMKkKghAAAIQgAAEIFBYBHRDiTamnB0X1hoza2dm3xdWqEQDAQhAAAIQKHgCHJgq+CEiQAhAAAIQgAAEIAABCEAAAo4Av9+YCBAoEQIIL0pkIIu4GwgvinjwCB0C+SSQC/mB158aNWrY7bffbn369LGqVatm3M3Vq1ebZBCSSajuffbZx7Zt2+bqrV+/vi1ZssROPfXUjNpJV3jx5Zdf2ogRI+zee+/NqH2vcJMmTey+++6zo48+Oiv1xVeSqzGX9OLBBx+0li1bJo0Z4UW4Ic328xOu1XC5PvjgAyczWLt2rSsgsQ3Ci+TsJAYZOnRo4HdhIQsvJk6caMOHD491LqzwQt/9Q4YMKQeladOmVrNmTffvH3/8sZOm6N9IEIBAYRGobMIL0Ud6UVhzkGggAAEIQAACEIBAIRNAeFHIo0NsEKhYAggvKpY3rUEAAhCAAAQgAIEKJqBNLnPNrJuZrTezVmb2jwqOgeYgAAEIQAACpUCAA1OlMIr0AQIQgAAEIAABCEAAAhCoDAT4/VYZRpk+VgoCCC8qxTAXdCcRXhT08BAcBAqXQNBB65tvvtlGjx6dMuhvv/3W/v73v9u7775rjz/+uOkg9JYtW8qU06H9u+66yy688ELzH55M2UBcht27d7uYxo8f7/61WbNmdv7559t1110Xy6XPx4wZY1WqVIlSdZm86QgvfvjhB5s0aZITXsSn/fbbzy666CLr1q2bNWzY0H72s5/FDrvv2bPHduzYYe+8844tWLDAZs+ebZJmxKf27ds76cUvfvGLtPsTVDBozMMeYtd4f/XVV7Z+/Xq7++677cknnyzTRMeOHZ30o169egljLnXhRSE+P1mdQGb2P//zP9a9e3d74403XNWlKrx44YUXrHnz5qHw6XtAz4aY3HHHHbZ8+fJy34ULFy60tm3blquvkIUX/u/EMN8V+m/D4MGD3XeEl/R9NnXqVDvssMNC8SQTBCCQXwKVUXgh4kgv8jvvaB0CEIAABCAAAQgUCwGEF8UyUsQJgdwTQHiRe8a0AAEIQAACEIAABAqAwI1mNtXMviqAWAgBAhCAAAQgUIwEODBVjKNGzBCAAAQgAAEIQAACEIBAZSTA77fKOOr0uSQJILwoyWEtqk4hvCiq4SJYCBQOgUyEF/5ebN++3W666SabMWNGmY8aNGjgDhCGPTgeRGfz5s1OmrFu3Tr3sUQSgwYNsn79+sUO3bdu3dpmzZpl9evXTxtwOsKLV155xbp27VpG9hH1cPdnn31mw4YNc+KL+DRu3Dj375lIPPwwMhFexNf13Xff2eTJk23UqFFlmpCko2/fvmmPQTEVLJbnJ9tMEV4kJ5ro2ZD8RhKI2rVrl6mg1IQXQf1ZuXKltWnTJttTkfogAIEcEaiswgvhRHqRo0lFtRCAAAQgAAEIQKCECCC8KKHBpCsQyJAAwosMAVIcAhCAAAQgAAEIQAACEIAABCAAgcpAgANTlWGU6SMEIAABCEAAAhCAAAQgUAoE+P1WCqNIHyBgZggvmAb5JoDwIt8jQPsQKFIC2TywLwRRD3qHxfbII49Yly5dYtklphg8eLANHTrUHSD30qJFi+z8888PW225fFGFF7t377axY8eaynnpN7/5jRNXHHjggZHi+Oqrr5zEI1560aRJE5s3b54deuihkepKljlbwgu1sWPHDvvtb39rCxYsiDUpGcn06dOtRo0aWYu5UCsqlucn2/wQXqQmumvXLieriRcA6Zl4/PHHy8l/Sl14ccwxx9jDDz9sRx11VGpw5IAABAqCQGUWXmgAkF4UxDQkCAhAAAIQgAAEIFCwBBBeFOzQEBgEKpwAwosKR06DEIAABCAAAQhAAAIQgAAEIAABCBQfAQ5MFd+YETEEIAABCEAAAhCAAAQgUDkJ8Putco47vS5BAggvSnBQi6xLCC+KbMAIFwKFQiDbB/bVr6CD3vr3dGUUqm/gwIE2c+bMGLaVK1damzZt3IHE3r17x/79kksusWnTptm+++6bFuKowgsJHyR4WLFiRay9dPupCl555RXr2rWrbdmyJVbfnDlzrFevXmn1J6hQNoUXqt8/BieddJLNnz/fDj/88KzFXKgVFcPzkwt2CC/CUX355Zetc+fOtnXr1liByZMnO1lPfCp14cVxxx1nDz30kDVs2DAcOHJBAAJ5J1DZhRfe/7658sorg8biMjN7IO+DRAAQgAAEIAABCEAAAnkjUArCiz//+c922mmnxRjefPPNNnr06LwxrYiG/esvkvjefvvtts8++1RE8wXdhn+tL1vzwV9vvph/++23bj3OE2dnc60K4UVBT22CgwAEIAABCEAAAhCAAAQgAAEIQKAwCHBgqjDGgSggAAEIQAACEIAABCAAAQikIsDvt1SE+BwCRUIA4UWRDFQJh4nwooQHl65BIJcEcnFgX/G+9957TgSxbt26WPjpyijefPNNJ4FQnUrNmjWzuXPnWoMGDcy/abZ+/fq2ZMkSO/XUU9PCFlV44W//iCOOsIULF9qxxx6bVvtBco8xY8aY/vgPn6bVgJllW3ixYcMG69ChQ+xQf40aNUxCkqZNm6YbYtGUK4bnJxcwEV6Eo/r1119bv3793HeCl4I29iO8CMeTXBCAQMURQHjxL9aSeiG9qLh5R0sQgAAEIAABCECgWAggvCiWkSobZzrCi++++85JnCXxlOS3GFOYPiC8SH9kEV6kz46SEIAABCAAAQhAAAIQgAAEIAABCFQaAhyYqjRDTUchAAEIQAACEIAABCAAgSInwO+3Ih9AwoeARwDhBXMh3wQQXuR7BGgfAkVKIFcH9n/88UebOnWqXXvttTEyklEsW7Ys0uZg1aOb9oYOHRqrR7exTZgwwapVq2basDts2DDXlpd0G6EEEVWqVIk8KpkKL4455hh7+OGH7aijjorctldA/Z0yZYpJnrHXXnu52xaHDx/u+puNlG3hhX9DtGJ84YUXrHnz5oHh+m+QjHqz3yeffGKPPvqoPfHEE/bGG2/Yli1bbL/99nMiFIk3OnfubPXq1XNtp7ORPQrjQn5+fvjhB3v33Xdt9erV9uKLLzo5zGuvvRbrnoQxjRs3dmKSs846y0444QSrWrVqwu77xy0ZpzC3JGY7vijjFpQ3qH/J5nGY9vy3R6qMREDTp083iWG8lKnw4vvvv7fXX3/d1qxZYy+99JJt2rTJjbeXdCijUaNG1rJlS2vXrp07pKHvlqAUFHOyvno3fvq/O1PxURw6SF6nTp2EWb/55ht7/vnnnTBEz7o3f/W8n3LKKe47Rs+7+pZs7sY3kOg7Ye+99zbJlfTdu3TpUvvyyy/ds9G6dWvr3r27/epXv3LMUn2n/PWvf7X58+c76c/LL79sO3fudHKmJk2a2HnnnWfnnHOO1axZs1yf9+zZY2+//bY99NBDtmrVKlu7dq3Lo+dSB2okjFIdYfuZij+fQyAVAYQX/yGE9CLVbOFzCEAAAhCAAAQgUPkIILwozjFP9Zs+vldak9Y6hNaYly9fnnSts1BpROkDwov0RxHhRfrsKAkBCEAAAhCAAAQgAAEIQAACEIAABCAAAQhAAAIQgAAEIAABCEAAAgVFAOFFQQ0HwUAgfQIIL9JnR8nsEEB4kR2O1AKBSkcgVwf2BXLjxo3WrVs3d/jaS3fddZdJcBA2ffHFF+6AuOQGXtKteueff37s74888oh16dIl9neJD+bOnesOGUdNUYUX77//vvXo0cM2bNiQML6oMeQ6f7aFFzok3rVrV3vvvfdc6KlkB+kKL3QAfeLEiTZjxgx3iDxR0mH4G264wfr372//+Mc/rFevXvbkk0+67FHlGqnGohCfH0lgtBH/tttus/Xr16fqQuxzCQTGjRtnZ5xxRqAMIVvCi1zFF7qjCTJWlPAiSPSQrvBi165dNnPmTLvzzjvLCC5SsTj33HNt7NixTqbgP9ReCMKL7du329133+1kR3ruU6UWLVrYjTfemHDuxpcPOtyi75VZs2bZqFGjAr9b4mVNiQ7HSOAiEZPGItn3k2Qjd9xxhxOPeOw/++wzu/766+1Pf/pT0q5KmCEm6fy3LRVDPoeAnwDCi7JEkF7wjEAAAhCAAAQgAAEIxBNAeFGc8yGK8ELyzcsuuyz2Gz9TKWo+iEXpA8KL9EcI4UX67CgJAQhAAAIQgAAE8kyglpl9necYaB4CEIAABCAAAQhAAAIQgAAEIAABCEAAAhCAQCERQHhRSKNBLBDIgADCiwzgUTQrBBBeZAUjlUCg8hHI5YF9HfodMGCAzZ49OwY2qnBg9erVpkO+3gHiIJnFli1brGfPnvbiiy/G2vFLMcKObFThRVAfO3Xq5A5r77///mGbrdB82RZe+IUjkl/cd999VquW9oiUT+kILyTTGDhwoK1cuTI0qyuvvNKGDRvmxBfFKLxI5/mRKGDo0KFlnrnQwMysRo0aNnr0aBs8eLBVrVq1TNFsCC9yGV+UfoaZl8qT6WGGIHlE0HdgOsKLdJ6J+H5LDDN9+kWSP1QAACAASURBVHTr3r17GelFvoUXr776qg0aNMg036IkzV0975r/++yzT8KiftaXX365nXzyyXbdddclFFVccsklNm3aNNt3330t6HDM8OHDTX8WLFgQKmQJKx588EFr2bKlE5X07ds3dH9btWrlJCdIL0KhJlMGBBBelIeH9CKDCUVRCEAAAhCAAAQgUGIEEF6U2IAGdEf/+793796xTzJdI8oHsSh9yJXwIh/9DmrTv96VStgcJW6EF1FokRcCEIAABCAAAQgUDIHjzOxZMxtgZv9vwURFIBCAAAQgAAEIQAACEIAABCAAAQhAAAIQgAAE8ksA4UV++dM6BLJGAOFF1lBSUZoEEF6kCY5iEKjsBHIpvBDb8ePH26hRo2KYW7dubXPnzrW6deumRP/999/biBEj3I32Xho5cqRJSlGlSpXYv+3evdsd0ldbXoo/oJyyobgMUYUXKnr//fdbv379yjRz7rnn2pgxY+zEE0+0vfbaK0oIOc+bTeHFN998Y1dffbXNmjUrFrdkFzrAnShFFV58/vnnJknA0qVLy1SpA/tnnnmmHX/88e7fX3/9dZMg5csvv4zl0zh8/PHH9sYbb7h/iypcSTUYhfT87Nq1yx34nzFjRpmwJQIQo6ZNm1qdOnXcZ4r7+eeft7Vr15brYv369W3+/Pl2+umnl/lMggXJTZTEWCKbrVu3ur83atTILrjggphooHr16tajRw/7xS9+Easj1/GlGqtUnwcJPTI9zPDFF1/YRRddZE888USs+aDvsKjCi2TPxCmnnOIEDhp3pb/+9a/20ksv2WuvvVYOQdDmfn3vShikckrPPfecPfbYY7GyOuxx9NFHx/6u/799+/a2YsUK+8tf/uL+XYcIHn74Ydu0aZP7u+aUOOiZ9ZKEOKrrpz/9aezfnn32WevTp49JYhSf1JfmzZubhEfVqlVzselZ12EMf7rmmmvs1ltvdXKKoORn3bBhQ9P3mDeX9Z0iEYWS4lE78QIlf/lu3bqZ5vucOXNizTVp0sT03zrFnSjWjh07uv+W3XjjjbHvNuVX+xpDpfXr17v2PeGT14D+e6f/vsT/dzDV/OZzCEQlgPAimBjSi6gzifwQgAAEIAABCECgNAkgvCjNcY3vVRRZRKHSiNIHhBfpjyLCi/TZURICEIAABCAAAQjkicCRZqabVPTiXHvtJL34Y55ioVkIQAACEIAABCAAAQhAAAIQgAAEIAABCEAAAoVEAOFFIY0GsUAgAwIILzKAR9GsEEB4kRWMVAKBykcg1wf2/Rtro9yetnnzZrvwwgtt3bp1bmB0GHjx4sXuQLA/6VDweeedFzsYrAPWS5YssVNPPTXSoKYjvPjss8+c8EIHvv2pRYsWrg/nnHOOHXzwwQUhv8iW8EKH2idOnGg33XRTrNs6+C7hRbzowM8kivBCbUjiMG3atFg1mgdXXXWVDR06tJw4Zfv27TZp0iQnffAfElcFxSa8iPL8+POqv9ddd50NGTLECQeCkg7jSw5wzz33lPl40KBBbmx1kD8o+TfBt2vXztS+J9QIKlOR8UV66P+dORfCC//3kpqSGKFXr15lQowivJDgR2MTLxLSMyFxwhVXXGE1a9Ys1/0ff/zRNm7c6PLoOzQ+6XkZPHiw+Q+3e3n834lB8fsb9PcnzPe+hCqSYnjf9953vmLTfPTPrT179tjTTz/tOEgMEZ/ER/M+SAgRxFplGzRoYL///e+tS5cuse9pcZMIQ3w9gUii8qqjbdu27nnyi44ke1HdY8eOLROnnktPtKFnVd91fhnUhx9+6Pof/98XCTXmzZtnhx56aDpTnTIQCEUA4UViTEgvQk0hMkEAAhCAAAQgUHwEeGEdYcwQXkSAVaRZo8giCrWLUfqA8CL9UUR4kT47SkIAAhCAAAQgAIE8EDjk37IL/8vzZmb2Uh7ioUkIQAACEIAABCAAAQhAAAIQgAAEIAABCEAAAoVEgP1DhTQaxAKBDAggvMgAHkWzQgDhRVYwUgkEKh+BXAsvMjlE7t+Ue9ZZZ9ns2bPt5z//ebmB0qHhiy++2FatWhX7bPTo0TZmzJjAQ8+JRjod4YXqeu6559xhc20OTpR0oLpVq1buUHSzZs3soIMOsqpVq1b4pMtEeCEBhco/88wzdu+999rzzz8fi1/9e/DBB61ly5ZJ+xRFeLFy5Urr2rVrTF6hQ+e333679enTJyG7H374wcWhg/J+6UWxCS/CPj87duywvn37lpEZSASgA/ap5th3333n8o0fPz42bpqnev4OOOCAwLGMKryo6PjSeajCsg5bt/qs+bZgwYJYkUaNGrm/N27cuEw1UYQXfhGQKpKwRNKdRNIKr7GvvvrKyRP0PeolSSamT58eEzr4+1cRwgvNweuvv97Jaryk75PJkyc7kVGyfklyI/lNfJ9UduHChXbyySeXG65EwgqVl4gkFcNE5Tt16mR333237b///oFTJOgZ8DJOmDDB9SHRs7pp0yYnTnrjjTdidS9dutQ6duwYdjqSDwKRCSC8SI4M6UXkKUUBCEAAAhCAAAQKnwAvrCOMEcKLCLCKNGsUWUShdjFKHxBepD+KCC/SZ0dJCEAAAhCAAAQgUMEE6v1banGYr90pZnZtBcdCcxCAAAQgAAEIQAACEIAABCAAAQhAAAIQgAAECpEA+4cKcVSICQJpEEB4kQY0imSVAMKLrOKkMghUHgKFKrzYtWuXDRw40GbOnBkbDB2GlsQg6EDyjz/+aLfeeqtJcuGlJk2a2Lx58+zQQw8NPaDpCi/UwKuvvuoOk+vgfJi033772Zlnnun+SOZx8MEH21577RWmaEZ5Eh3YzqTS5s2b29SpU+3EE09MWU1Y4UXQHNChcI1z9erVk7Yj6YVkJ+PGjSuTr1SFFxs2bLAOHTqYxC9KUef+m2++6cQi7733nit/zDHH2MMPP2xHHXVUIOeowouKji/lJAzIkE3hhSQMEjhIChOfEs3fKMKLRx991CRX8JKEEPfff7/Vrl07VLefeuopJ93xUuvWrW3u3LlWt27dwPIVIbzYuHGjdevWzSR28FJYiYfyf/LJJyZxh0Q8XorCWgxmzZpl9ev7L3MqjyRorFRuyZIlduqppyYdAwkx+vfvXyaP+q1/TzZ+33//vY0YMcLJfrwkGYj+e0iCQK4IILxITRbpRWpG5IAABCAAAQhAoKgI8MI6wnAhvIgAq0izRpFFFGoXo/QB4UX6o4jwIn12lIQABCAAAQhAAAIVSOBnZvaCmZW9lcBMm1EurcA4aAoCEIBAQgKlsN7E8EIAAhCAgGlvM2eKmAgQgAAEIAABCEAAAsVMgP1DxTx6xA6BOAL8OGU65JsAwot8jwDtQ6BICeRaeOE/SC9M8+fPt+7duycl5j8gH+ZA8csvv2ydO3eOHfpXA4sWLbLzzz8/9OhkIrxQI5I06KD2lClTbMuWLaHbVUZJBq644gq78MILrU6dOpHKRsmcbeFFnz59bOLEiVavni5FSZ3CCi/8c6dRo0a2YMECa9zYvw8luM3Nmzc7luvWrYtlKDbhRdjn5/3337dly5aZ8n/wwQfWokULu/nmm61KlSqpB8TMoggXVGFU4UVFxxeq075MmQgvJNz55ptvTP187LHHnIDC//wfd9xxTsCjeexPUfivX7/eiR1ee+01++ijj+ySSy4xzeuwyT92iuuhhx6yhg0bBlZREcILiRyGDBkSaz+qxEMFH3nkEevSpUusjkT9CmI9cuRIUz/DPC9B5TUG06ZNs3333TfpMATNsTlz5livXr1SDp+fkZ7veMFTygrIAIGIBBBehAOG9CIcJ3JBAAIQgAAEIFAUBHhhHWGYEh1A2LZtm1ufWbVqlfvdrt/gSvrNrfWAli1burXLBg0aBAp940OI/z2e6rd7fDn/79ZEa2H+36je70ytcbzzzjtOjrlixQrXD6WmTZuahJFa0/3Vr36VUtr77bffOlGjJI9K8b9j9dnzzz/v2lizZo1bQ6lRo4YTSYpPorXRv/71r25dWWsvzz77bIyt1sEuu+wyJ4BNJhNOxSbod3vQtIgyHmGn1Z49e+ztt9+2xYsXO5my1n++/PJLx+X444+30047zdq3b+/6WLVq1YTVptuHXAkv/PVGWZtN9jydcMIJTv6rORlmTdo/H+PHUOv5em61trR69WrHXc+oWGuN6pxzzrGaNWsmZM4G9rCznHwQgAAEIAABCEAgbwR+YmZrzOwUXwSLzOwCM9uTt8hoGAIQgEAcAYQXTAcIQAACpUGA9cLSGEd6AQEIQAACEIAABCoxAfYPVeLBp+ulRQDhRWmNZzH2BuFFMY4aMUOgAAjkWnihDdIXXHCBvfXWW7Hepjrgq43VOtw7dOjQWJmuXbvafffdZ7Vq1UpI7euvv7Z+/frZwoULY3nCHkT2CmQqvPDq0eF3bdh+4IEH3EbZnTt3hh7t/fbbz2644Qbr37+/7bPPPqHLhc2YbeGF2tXG/auvvtodvo966DvRRmdtiBcDL0XZEK0yu3fvdgfCx48fn3YdqZgW4vOTKuagz6MIF1Q+qvAinZjiy0SNL532wh4ISKduHU6466673IGNIIl7RfTPi7vQhBf6bhwwYIDNnj07hlasokg8VPDTTz914gh973pp6dKl1rFjxzJDFsT6wQcftIsvvjjU0AaVnzx5sjvEkyr5BTZHHHGE++/Vsccem6qo+W9lRXiREhkZMiSA8CI8QKQX4VmREwIQgAAEIACBgibAC+sIw+M/gKAD8pLBzpgxI9QaoH6Djh071g455JCEreZDeHHttdfahAkT7M4770zaD0kAxo0bZ0cddVTC+IOEF1rvfOmll0ztSOiQKGmdUet5kl/ot4nq0lrBLbfc4mQEiZKkF4q/bt26gVkKVXjx+uuvuzXM5cuXp5yFp5xyiuvjb37zm8A1prDrW35pRyEJL7Zv326TJk0K9TxpHV3rx5pTicZdUBMJLzQnUs1HyS+GDx/upCrVq1cvN0ZsYE85bckAAQhAAAIQgAAE8kmgmpk9+X/Ci1a+IFaaWXsz+yGfwdE2BCAAgXgCCC+YDxCAAARKgwDrhaUxjvQCAhCAAAQgAAEIVGIC7B+qxINP10uLAMKL0hrPYuwNwotiHDVihkABEMj1gf2gTbZBh5DjUWzdutUdPtZtiF4KewDaL0moX7++LVmyxN0QGCZlS3gR35Y21Er48eSTTzr5hXcDYap4unXr5sQfBx54YKqskT7PhfDCC6Bt27Y2bdo000HuRMk/J4JEFt9//72NGDHC9T/qHIhv96GHHrIePXrE/imqNCMV2EJ8flLFHPR5VOECwovwlLXxXgdFNA8T3TIalX/41svnLDThxfvvv+/YbNiwwQWr72zdqnnSSSdF6mbQd0aQFCJT1kHlV65caW3atEkZr599s2bN3G22OjiRKiG8SEWIz7NNAOFFNKJIL6LxIjcEIAABCEAAAgVJgBfWEYYl/gDC559/7iSwCxYsiFDDv+Sx99xzj51++umB5SpaeHHNNdeYflv/8Y9/DNWPVPH7BQMSfBx99NE2ZMgQ27JlS8o29FtZgsqTTz7Zrr/+epsyZUrKMspw1VVXOflIkJC30IQXe/bssfnz57v5k0zk4e+4xKoSZEi+WbVq1TIfF7vwQkKUK6+80t54441Q4+1lat68uem9QOPGjQPL+efjMcccY5dffrkTa4SZj6pUz8itt95abm6xgT3SUJEZAhCAAAQgAAEIVCSBKma2xMzO9TX6opmdaWb/rMhgaAsCEIBAKgIIL1IR4nMIQAACxUGA9cLiGCeihAAEIAABCEAAAhBISID9Q0wOCJQIAYQXJTKQRdwNhBdFPHiEDoF8EsjHgf0XXnjBtAk1UZIUQjcF7ty502Vp1KiR2zSeaMNqfD0bN240iSI2bdoU+2dtAB4zZoxVqaI9DclTLoQX/ha1wfbtt9928ovHHnssqQCjU6dObrPu/vvvnyr00J8HjfmcOXOsV69eKevQRuyvv/7aPvvsM9Mh7/vvv9/JPOLTOeec425dPPjggwPrCyO8UBv9+vWzhQsXxuqQKCTRIYBEga9du9Yk4fDmUikIL1I9PykH8d8ZfvjhB/vb3/5mzz//vD3yyCNuPnqclCVZOxUhvMgkvrAM4vOFPRAQtm4dPujatavdeOONSW9sVX2ZShhSxaQDKx988IGtWbPGFi1a5MbaS/4bPf11+b8Tw3xX+PuTrA2JLjp06GASHSlFkUD4Y/ULj4Ked39skvPoe+bYY49NhdF9nslYZfLcILwINTxkyiIBhBfRYSK9iM6MEhCAAAQgAAEIFBQBXlhHGA7vAILWLrTmOG7cuFjpFi1aWN++fZ18t169eu7ft23bZk888YRb49NvQy9p/VP/Vrdu3XKtV7TwIj4AySz0m7pz585Ws2bNhPE3adLEHnjgAbd2609+wYDWBr766isnF5AcVPKA9u3buzUT5X3mmWecMHT9+vWxqiTI1OcTJkxw/3buuec6SYHalVT03XffddKQWbNmxcpoPWb27NmmNVV/SiW80PqJtzamtbIrrrgiVsXjjz9up5xyivu72lY7ftlEhClkP/74o82bN8/69+9fZj2uXbt2bo32tNNOc+zF5i9/+YvLu3jx4jJ5xWXo0KFl4ki3D/41iyCJaJT+eXn99SZbm9V6/qWXXmrr1q2LNaW5IkZabz7yyCPdv2vc9a5A4xwvCokyH/19ufDCC9146/2D1r8l3Jg5c6bjHp+CmLOBPZ2ZQRkIQAACEIAABCBQIQQuNbM/+Vp6zcxamtm/NqKQIAABCBQQAYQXBTQYhAIBCEAgAwKsF2YAj6IQgAAEIAABCEAAAoVAgP1DhTAKxACBLBBAeJEFiFSREQGEFxnhozAEKi+BXAsvnnrqKScc8JI2A0uU0LRp00Do2pQ7YsQIu/3222OfX3LJJTZt2rTAm/n8lezatcsGDhzoNqR6SZtdtTn10EMPTTnQFSG88AexY8cO06ZpSSIkH/AnxSQmmWyijq8zE+GFPzZtAtemfm/jufe5Nlvrxrvq1auX608Y4cX27dutZ8+etmrVqlj5dEQPUTZVp5wcARkK7fnxh6jN89988419+umn7o94SArz6quvmmQgyVJFCC9yFV86Y5mp8OKEE06wAw44wN08KmmDDkHUrl07VCiZSBS8BjwZjQ6O6PnRYYg333zTbdB/7TXt3QpO+RZe+LnrYIcOjdepUycUu/hMfilEGOFFqv77g8hEmIHwIvKQUiCPBBBepAcf6UV63CgFAQhAAAIQgEBBEOCFdYRh8A4g+H/nXXnllXbbbbc5GUJQ+uSTT2zAgAG2dOnS2Mf6/zt27Fgue76EFxJKaE0vSMIhAe6wYcOcaMBLiQQGfuGFl1/rxFOmTLGjjjqqXJ+DhAfKJJ5aK+7Tp0+59VFJRyZNmuTWTr00ePBgt1ZZrVq1Mm2kEl4kW2NIZ10y2ZTSmo2EHp60uUGDBvb73//eunTp4oQa/qQ1tFdeecWuvvrqmBBCZfQbJJFY2r9OEmWtr6KFF1rL0lyS1MNLEsL84Q9/sMMOOywQ5YcffmiDBg2yFStWxD6XCFsSGf+aXKL5KIbTp0+3s88+uxx3rbVJHPu73/3OiVqU6tevb/Pnzy8jZWYDe4QvT7JCAAIQgAAEIACBiiWgvZzTzezKfzf7rtz78ttXbBi0BgEIQCAcAYQX4TiRCwIQgEChE2C9sNBHiPggAAEIQAACEIAABFIQYP8QUwQCJUIA4UWJDGQRdwPhRREPHqFDIJ8Ecn1gXxtMdQubl1IdLt68ebPpRrX4m9yywee+++5ztyumSvkQXngxfffddzZ37ly77rrrytxOp1sSdWudbpjLRsqm8ELxSDKize4zZsyIhafNv0uWLHG3WfpTGOGF/8BAqnmTiEuxCy+iPj/ioI3+en50w6aEId6G7KhzJ8om+CiSgoqIL2pflT9IeJHtwwyJ4kpXeKHN+mvWrHFjvXr16jLfG2EZpHq2/N+Jc+bMcTeNJkv+/iRrI5fCi6B5GSW2oD5mUh7hRdhZSb5CIIDwIv1RQHqRPjtKQgACEIAABCCQVwK8sI6A3zuA8Oijj1qnTp1cSUkZJLRNJB/wqn/55Zetc+fOtnXrVvdPI0eONP32rlKlSpkI8iG8UF+0FrX//vsnpPH55587MYEn7VC/JSk488wzy5QJEgxILrBw4UInCw1KkjpIbCGRbnxKJQOW5FVrFVojUUq0TlUowgutAWstderUqS5eraPOmjXLMfT/FvNzkiBDa+cSnColE0UXk/Di/vvvt379+sW6G2YuKrN/Purfgtauguaj5q4E1OKZiLvmpETaer8h8XMQczawR/jyJCsEIAABCEAAAhDID4GbzOwyM9ONLJ/mJwRahQAEIJCaAMKL1IzIAQEIQKAYCLBeWAyjRIwQgAAEIAABCEAAAkkIsH+I6QGBEiGA8KJEBrKIu4HwoogHj9AhkE8CuRRe7N6920aPHm3jx4+PdbF9+/buFkD/LWteBv/m1myxSbb5N76NfAovFEfQJlr9uzbfajN5NlK2hReKyX8rof5t3LhxbtO+PyG8CDeKUZ8fzZ3XXnvNxowZY8uXLw/XyL8PZEhM8v7775eRY2RbeFGR8YXufFzGYhJe6IbJp59+2kaNGmXr168P3d399tvPTjjhBHv77bdjB2tKWXhx0UUXuVs642/WzURYIdCZlEd4EXqqkrEACCC8yGwQkF5kxo/SEIAABCAAAQjkhQAvrCNg9w4gxAsFwgovvv76axswYIA7qK/f6PrTpUsXq1atWpkIKlp4kUpGER/cypUrrWvXrjEBwODBg23ChAll+hAkGEgk94iv+7nnnrOWLVvG/imMCNjf1kknnWTz58+3ww8/vAzTQhFebNy40bp162aSVyhJ8HHrrbda9erVU85CvxREsoxly5aZ+uxPxSK80DMh2YVkKErqk8bv9NNPT8lDGbRG1rt379hal+am5Ne1atWKlQ+aj2G5f/PNN3b11Vc7KYkXXzxzNrCHGiYyQQACEIAABCAAgXwT+JmZfZXvIGgfAhCAQDICCC+YHxCAAARKgwDrhaUxjvQCAhCAAAQgAAEIVGIC7B+qxINP10uLAMKL0hrPYuwNwotiHDVihkABEMil8OKLL74wHTh+4oknYj0N2gDtfbhr1y4bOHCgzZw5M+tktFF2yZIlpoP9yVIU4cXatWvdrYe6RVAbX48++mibMmWK/eQnP8ko/iAOybhFbSwXwgvdcKfN+pKZeEmCDt3KuM8++5QJMYzwYvv27dazZ09btWpVrGwyAUMiBv4D5oliisrQy18oz482u+s2zSFDhpSRVvj7JeGBBAe6SfP44493hyp++ctfugMKugnzySefDMU76sH9io4vnfEsFuHFDz/84AQ4kl14N0sG9VcHVRo3buzGWIce9H8POugg++CDD6x79+6xm0BLWXgR9LxnIqwQ50zKR31u4sfVf0jl5ptvdkIpEgRyRQDhReZkkV5kzpAaIAABCEAAAhCoUAK8sI6A2zuA8NRTT1nbtm1jJS+//HInLqhbt26E2oKzVrTwIsqamX/Nt1WrVqb//XvAAQfEOhMkGFi6dKl17NgxKRtJdSUseO+991y+IJmlvwKtO40dO9b9UUq01lEowgutJ/fv3z/WDQlE2rRpE3rOaA3r7LPPjq0LJRIlF4vwwj/mYcXVHjD/uvQRRxzh5BnHHntswvkYVlDjVeBnGc+cDeyhpy4ZIQABCEAAAhCAAAQgAAEIQCAJAYQX/4Hj31vB/ggeHQhAoJgIsF5YTKNFrBCAAAQgAAEIQAACAQTYP8S0gECJEEB4USIDWcTdQHhRxINH6BDIJ4FcHth/+eWXrXPnzrHb1dTPOXPmuIP1QSkof9OmTa1mzZqREWlT9euvv17mQLgOB48ZM8aqVKmSsL4owotHH33UOnXqFKsraHN35MD/XUCiCMkLvBRl03mqNnMhvAjaxN6uXTu32b1OnTplQgojvNixY4fb0L5ixYpY2WeffTb0zX5eIUlJdPDAEwNkk6PaKJTnRzdCXnjhhTGJgWLTxu1zzz3X3RgpucUvfvGLcvIRj1NQP5IJRqIe3K/o+FI9A0GfF4vwwn9rpfoikYnGX+Mt8U69evXK3Qzr9dk/dvkWXmzYsME6dOgQ++9Es2bNbO7cuSZhR9Tk/9686qqrbNKkSbb33nvHqspEWBH0zKfiF9+HqM9NfFmEF1FnA/kzJYDwIlOC/yqP9CI7HKkFAhCAAAQgAIEKIcAL6wiYvQMImzdvdr/H161bFyut37O9e/d2Yodjjjkm4VpMquYqWniRSJoQFOfu3budhHH8+PHuY4mGly1b5oSbXvKvFQblCarb/9t55MiRJhbJ1nNVTxhehSC8+P77723EiBFOEqykOXL//ffbYYcdlmpKxD7/8MMPrW/fvvbWW2+5f0skSi4W4cVDDz1kPXr0iPUvylz0CvnXhObPn++Er4nmY9R1fL+UI545G9hDT10yQgACEIAABCAAAQhAAAIQgEASAggv/gOnUIUXH330kS1fvtyty/gvf2JyQ6DQCRTa/N2zZ49pD9w//vGPlJLkQmfrj4/1wmIbMeKFAAQgAAEIQAACEPARYP8QUwICJUIA4UWJDGQRdwPhRREPHqFDIJ8EcnVgXxufdaueNht7KdnBYN3Ep42pQ4cOjeVv0qSJzZs3zw499NDIiCRM0AumxYsXR6ovivDCf1A76s1wyTo1a9Ys69OnTyxLNkUNxSC8+Oc//+nmwowZM2IM0tns7JeSZJOjAiuE5yfoWWvYsKGJV8uWLc1/aDlo3uVSeJGP+CJ/YZhZMQgvdu3aZQMHDrSZM2fGuti8eXPTzaCNGzcO1e1CE15s2bLFevbsaS+++KKLX9+jutlUsqMoKeg7Y9y4caaDDp50MAAAIABJREFUMfEJ4UUUquStzAQQXmRv9JFeZI8lNUEAAhCAAAQgAIFCIeAdQNB65tSpU+3aa68NDE2/cfW7XVJYCVmPPPJIq1q1aqhuhBE4hFnjSbQW5l8HiSqa1VpE//79YyEsXbq0zMZkv/AirDAy3QMNYXgVgvDi66+/tn79+tnChQtDzYMwmSQNnj59ultTiU/FIrzwyyq0LtSmTZswXY/l8a8BT5482YlAvOSfjxqDKVOm2E9+8pNQ7Xz66adO4r1mzRqXv2vXrnbfffdZrVq1tPbKHoFQFMkEAQhAAAIQgAAEIAABCEAAAskIILz4D51014dyNcO0V+eee+6xW265xV06pLUMhBe5ok292SZQiPNX8g1dWqf9sckuz8s2i4qqj/XCiiJNOxCAAAQgAAEIQAACOSKA8CJHYKkWAhVNgM0sFU2c9vwEEF4wJyAAgbQI5OrAvv/lk4IbNGiQTZw40apXr14u1q1bt9rFF19sq1atin0W9ga/RB33b5ZVPm1ElQgjUYoivAiKWZKGW2+9NbCPYQfIf0uiymmRX3+ysX82F8KLnTt32oABA2z27NmxbobdUJ8on3/jfLL5E8Q2iGOxCC+iPD/+DddioRet2rgddr688847dsEFF8RuhlQdL7zwgjuUEZT88enghjbR16lTp1z2fMQX9lmLz1cMwgv/bZI6yKADEjo0EzY999xzToTipVQHTvzfiWFeNEaRSgR9d6QjtwmaZ/7DNupzlNiCmGZSPspz42/bf0jl5ptvdrfpkiCQKwIIL7JLFulFdnlSGwQgAAEIQAACEMg3gfgDCNowLOGi/qRKDRo0cFKI888/3yT6TbYxPozAIczv1rDrc8nWgYLa8f9O9a8XILwIng1B67Kp5k2qzxOtyxWL8MK/9hR1LoqPf13Pv27in49R14j94xbPnA3sqWYon0MAAhCAAAQgAAEIQAACEIBAGAIIL/5DqZCEF7pw69JLLzXtP1GKuqYQZuzJA4FcESjE+fvyyy/b2WefbV9++aXrdph9aLnik6t6WS/MFVnqhQAEIAABCEAAAhCoIAIILyoINM1AINcEEF7kmjD1pyKA8CIVIT6HAAQCCeRCeKGN3sOGDbMZM2bE2qxfv77Nnz/fTj/99MA4nnrqqTKHtnWQe/HixXbmmWemPXIbN250ZvVNmzbF6kh0452XIYrwQkKFsWPHmsp4Sf3UQvwZZ5yRdtyyWPfu3dtt1PVS0MHtdBvIhfAiiLW4XH/99eWkC/4NyIleBm7YsME6dOhgEosoNWrUyBYsWGCNGzcO1fVPPvnENN7PPPNMLH+2XzwWwvPjlyBoDi5btsxOOumkUJyU6ZFHHrEuXbqUyZ8t4UU+4gvd8biMxSC88H9PNmvWzObOnWs6MBMm6eZZiYAk5vFSvoUXisMvJ9Lhn3vvvdfq1asXplsuj/8QR6J+ZSKsUDuZlEd4EXo4yVgABBBeZH8QkF5knyk1QgACEIAABCAAgXwR8B9A2LNnjz377LM2efJkW758eaiwjjnmGLvpppusc+fOttdee5Urg/DiDcckrPAxDC//b/pk64RRZBGhBvzfmRBe/LbcLagIL6LMIPJCAAIQgAAEIAABCEAAAhCAQKkSQHjxn5EtJOFFlPWkUp2b9Kt4CRTi/PXvz0N4Ubzzi8ghAAEIQAACEIAABEqWAMKLkh1aOlbZCCC8qGwjXnj9RXhReGNCRBAoCgLZPrD/ww8/2KRJk2zEiBFl+j9w4ECbOHFi4M2F3333nRNkTJ06NVbmrLPOstmzZ9vPf/7ztDkG1SsZwJIlS+zUU08NrDeK8EIV6DB/jx49ykg1dNB6+vTppsPo/gOjqToTJAtp3bq1zZo1yxR7NlK2hRfiLLGFxt1LyYQlYYUXYqF5M3PmzFi9o0aNcpKRqlWrJkUhGYkOGWhexadCF16k8/z4xSBiv3LlSmvatGmo6RIkBlHBbAkv8hFfqI77MhWD8OLRRx+1Tp06xSKX1EQiocMPPzxUlxN9Xz300EPWsGHDUN+JYV40RpVCBAlz7rnnHuvXr1+o79CgOTxo0CD335zq1auX6VfU2PxQMimP8CLUNCVTgRBAeJGbgUB6kRuu1AoBCEAAAhCAAAQqmkCiAwgSTX7++ef29NNPO2nr6tWrbefOnQnD0xrOXXfdZRdeeGG5379hBA5BFYfdxOxfB0m2DhTUjl8I4V8v+Pbbb23w4MF29913u+KphJteG+keaAjDKywbxVJRwot27dq5turUqZP1aRylD+lyTxW0v96gtVmEF6ko8jkEIAABCEAAAhCAQACBX5rZOWZ2J3QgAAEIlAoBhBf/GclcrVOkM1eirCelUz9lIJBLAoU4fxFe5HLEqRsCEIAABCAAAQhAAAJZIYDwIisYqQQC+SeA8CL/Y1DZI0B4UdlnAP2HQJoEsim82Lp1q91yyy02Y8aMMtE0adLEHnjgAWvUqFFglJs3b3Ybu9etWxf7XPIEbYqOKozwN/DUU09Z27Zty/zz6NGjbcyYMValSpVy8UQVXiQSK+y3335O+nHZZZeF3rD80UcfmYQO8+bNKxNXlIPfYaZBNoUXkl1MmTLFjXv8Bv5u3bq5De21a9cuF1JY4YUKStzQtWvXWN06CKD51bNnz8DbL1VGhwsWL15sQ4YMsS1btpRpv5CFF+k+P++//76Trkgs4SXNY82/VGIQiQL0nOkQhj/pZtLTTz89cEr5Xy63atXKbc4/4IADyuXPR3xhngN/nmIQXqxdu9Z9n8U/axID9erVK+V3paQSmv/qZ3zSjbIPP/ywHXXUUYHY/N+JOoijepKlqFKIIGmOvkMlDurevXvSvm3fvt2GDh3qBEleatCggZuPzZs3Lxdm1Nj8FWRSHuFFOk8mZfJFAOFF7sgjvcgdW2qGAAQgAAEIQAACFUUg7AGE77//3j744ANbs2aNSWKp3+R+AYZ+wy5cuNBOPvnkMuGHETgE9VdrYVo3e/HFF93HidbCMhVeaN2vf//+sRD860gIL4Jn444dO+yiiy6yFStWuAwSJs+dO9c0D7KdikV4cfvtt7t1XC9pPbhNmzaRcEjmqvVRL/nXr/zzMeoa8aeffurW3/QsK0nSqjXxn/zkJ1q3Yo9ApNEiMwQgAAEIQAACEMiYgF5IrzWzg83sVjO7IeMaqQACEIBAARAIu95UAKHmPASEFzlHTAOVhADCi/wMNOuF+eFOqxCAAAQgAAEIQAACWSOA8CJrKKkIAvklwGaW/PKndTOEF8wCCEAgLQKZCC/+/ve/21dffWV/+ctf3IHppUuX2pdfflkmDm3WffDBB61ly5YJ47v//vvdJlEv1a9f35YtW2YnnXRSWn2KLySJwMUXX2yrVq2K/bMEHJJKHHrooeXqjyq8UAXaqHz11Ve7A9b+pEPbknl07NjR3WSo2/o8CYE2vavsK6+84souX7683Kb3q666yiZOnGj77rtvxiy8CjIVXijubdu22TPPPGP33nuvPf/882Vik5RCG/X9ohEvUxThhTYjDxs2zKZNmxZrQ/VL0jBo0KByMpFvvvnGJAi5+eabA2/QjLqZORX0Qnh+du3aZQMHDrSZM2eWYXTjjTfalVdeGTh3xGnRokV22223mV4UByX/zZzxefyHJ5KJSPIRX6pxC/q8GIQXQd9n+o6VcEaSmerVq5frmp5VfQdPmDCh3PezlznZLa7+QwedOnVyIooDDzwwIeZ0pBDvvfeeO/ARLz7SvNJ3oIQWdevWLdPenj17THFLEuSXeKivKhMkfEkntviGMymP8CKdJ5My+SKA8CK35JFe5JYvtUMAAhCAAAQgAIFcE0j3AEKi9ZjJkye7ta74lK7wwv/bM6zwItk6kJ+n1gYlWtWagdIRRxzh1gKPPfbYWFaEF8Gz8J///Kdbs/CE0Vr7ePzxxwOlnZnO42IRXkgGo/UmL4WRrfrZ+Nev9J5C6/Fe8s/Hdu3aufV4rdWHSRINd+jQwbQ2pzRy5EjTMyqhNhvYwxAkDwQgAAEIQAACEMgaAf0PONn9joyr8Y9mNkD3YmStFSqCAAQgkAcC6a435SHUnDeJ8CLniGmgkhBAeJGfgWa9MD/caRUCEIAABCAAAQhAIGsEEF5kDSUVQSC/BBBe5Jc/rSO8YA5AAAJpEgg6sJ9mVeWK6SC2Nmyfd9552vgZWK1uNRwwYIDNnj079vkll1ziBAfZkDz8+OOPbvO1NhLHp/vuu8/69u1bLqZ0hBeq5PPPP3fSiwULFmQLnzvAfuedd9r++++ftTpVUS7HXPUnO2yuz6MIL5T/o48+st69e5c71C6ZyJlnnmnHH3+84/P666/b6tWryxzqlzzF24isPBUhvMjWYIV5fry2dPNh165dA28JleBFshVtwNbztnbtWnv55ZfL5G3YsKETwDzxxBOx8CVJkCwmKH399ddOUqPDDPHphBNOcGKC//qv/7Jx48bFDjpUdHzpjEExCC/0fabvriuuuKJcFzWGv/71r+2oo45yn+k5l4xG4x2fTjnlFPfd6t1Iqc/8t7DG5/cfOtBnevY0pzTOp512mg0fPtyqVasWK5auFEJx9OnTxyRUiU86/NG8eXN366na+etf/+qe9SBZSypJULqxefFkUh7hRTpPJmXyRQDhRe7JI73IPWNagAAEIAABCEAAArkioAMIWmORqEAiW/2RuPfWW28t8/s4Ufv+dRL9lp00aZLtvffesSL+Ncpkssr4dp566qkyEtqwwov4A/ypuPmFnGeddZZb2/35z38eK4rwIjFFv5xBYy/hSaL181TjkejzYhFevPnmm25dUzJUpajvBvzrlGEELEF5knH2C7vjBTFsYE93hlIOAhCAAAQgAAEIRCZQw8x0E8dxvpLzzKwXwovIPCkAAQgUGAGEF/8ZEIQXBTY5CadoCSC8yM/QsV6YH+60CgEIQAACEIAABCCQNQIIL7KGkoogkF8CCC/yy5/WEV4wByAAgTQJ5Ep+oEPVd9xxhzuAnWyzrg7ed+7cuYyUIJGMIs0umn/TrOqRhEMbVWvXrl2m2nSFF6pk165dTvDx+9//vpx4IErsOtytje7Dhg1zB8uznXI15opbMUsuss8++yQMO6rwQhXpZaYEJSobNo0aNcoOPvhgu/LKK2NFikV4Efb58Tr2ww8/OLGL5q8OXERJ5557rpuzb7zxhvXo0SNWdMyYMaY/Qc+vxAtTp061a6+9NmFTOrzRpk0b93lFxxel/17eYhBeeN8z119/vU2ZMiVyNy+77DJ3+OaBBx4wPR9eSiY3SSSc8cpedNFFNn36dNPz76VMpBASdAwaNMjWr18fqX9q/5prrnE3zCaTJWUSmwLKpDzCi0hDSuY8E0B4UTEDgPSiYjjTCgQgAAEIQAACEMg2AR1A8B+yb926tc2aNcskX02V/L8Pg4QXfilC/DpLovp3795tY8eOdetDXgorvJAwdd68eU6Imio98sgj1qVLl1g2tae1ivjfEQgvElP0r4dL8imBwiGHHJIKvftcc0HrnYcddpgddNBBJuHI+eef78Sk8alYhBf+Z0nP0Pz58+30008PzSNeBKz/X+8XatWqFSvvn4/6IKxoZMeOHW5devHixa4+SWAfeughk3xWiQ3soYaJTBCAAAQgAAEIQCBTArIDrv6//znczFfR8v+7F6Ozme3OtAHKQwACEMg3gXjhhf93bLt27Uy/8+vUqZMyzLCyCP8eGU+2qv1A77zzjvtt/cwzz9hrr73m2mzatKlp/Ut7/HQZzl577ZUyFn+Gbdu22ZIlS2zZsmX24osvuguNdBmQ1qW0j++cc86xmjVruj1i3bt3d/uYlG6++WYbPXp0yvYU+9/+9jd77LHH3CUwqseLX4UVt37Pqx8dOnSwevXqBdYZtI6QqPFUsSkmXfqifoun+uRdAiOmJ554onXq1MlatGiRdK9dys5HyKD+6QKdpUuX2ksvvRRjJDZiJDaac2HmW3yz33zzjT355JOOv/rpsdcYaz1Fa1jao6b1rDDi1/g9nPHPwHfffedYau/TunXrHE/tr9QlOppDHTt2tAMPPDAhkc2bN9uFF17oyipFWdf1KvVfHiSWajfTlGy+5GP+ar+fxlEXaGk/18aNG2PzV/u0dEnZMccck3IO+5/pZJzixc8V8V0YH0v8s/Hqq6/GLpnyLobSM9u+fXv3nVW1atWE3WC9MNMngfIQgAAEIAABCEAAAnkmgPAizwNA8xDIFgGEF9kiST3pEijzHxQtfJEgAAEIhCGQbfmBFrElPNDG0mSHjhWbvqt0+Dr+pVSUzdVh+qc8ElEMHDjQZs6cGSuijbN6mXTqqaeWqSYT4YXXJ70YkQxANxvq5VzYpBcBeoE3ZMgQO/bYY0O93Albd3y+bI+56taLoOHDh4eKOx3hhdrYvn2724g8Y8aMpFIHvWSQeKRXr15u83Hv3r1j3Q86QJAOQ69MtllGeX78cesl04IFC9zBBr0oSpUk1dCY6WVi9erVbcOGDe6lpW7pVAq6nTO+Ts1tyQXuvffewKbuuusu06EKL1V0fKn67/+8WIQXilsv2MT3lltuCfUdoxe/GuuWLVu6TQf+F6/JRDD6ntaLSx2k8F66x7Nr1aqV21hxwAEHxP45EymE96xLmKQ+hvkO1RyWwEMvFlO9FM80tkzKI7yI+lSSP58EEF5UHH2kFxXHmpYgAAEIQAACEIBAtgjoAIJ+L0tKoXVQL2ktUOtRqX6bSlgQf0Bf61iDBw8uE57/t7va0Tqq1nASJUl/JTPdtGlTLEtY4YUKKAa1kUxkq7ovvfTS2IZwbVhfuHChnXzyyWXCQniReLYFrVVrzXLixIkp19M///xzt96mTfReWrRokRNe+FOxCC8Ut8TU/fr1i3VBBz3uvvtu23///ZM+tkE8gmTaQQdVNHe1dqz3EYmS1jO1Hq01UC/5n0U2sGfrm5V6IAABCEAAAhCAQEICOk24wsza+nKsMbN2ZvY97CAAAQiUAoFCEF5or9qECRPszjvvTLovy7tY56ijjgqFXmsh99xzT8o9LhIuaK+IhKxRhBdap9OhfO2h8YSVqQJLdhlVtoQXH3/8sd1www1Okpsqqe+6lKhbt25JD9KnqifZ5+qXxkFrmkH7f+LLau+dZB5ar0m2HqkyYcdXecVd66I33nhjSvlrkPBCewd/97vf2fLlcl4FJ7Vx9dVXu/Wc+Mt7vNxB0uAwsmGvvIQbuhBMe0OV0hFmBEUeZb5481frVHXr1i1TXTbmr/oo6fH48ePtrbfeCjXtks3hQhdepLOncdy4cXbGGWcEyn9YLww1ZcgEAQhAAAIQgAAEIFC4BBBeFO7YEBkEIhFAeBEJF5lzQADhRQ6gUiUEKgOBTA7sa1PoEUccYUceeaTpJjr9Ofjgg0Nb3HWw/uKLL7ZVq1bFUA8aNMht7k31siTq2PhvHlR5iTb0sqhKlSqx6jIVXsTHpRc6r7/+urM9v/LKK/bRRx/FzM/KF2+61oF0HdZOZI+P2t9k+TMZc9WrFxSeff20006LHHe6wgu1HW8yX716dcz475naJWzQDZOeZd6/sTuVWT8q50xYZvr8JIo1kTFfjCS50HMqmYXM7/G2cf9thZqfOrDQtq1/79B/WtYLLpn5deuiZ833Ph05cqS7UTT++dJnFRlflPEsJuGF1y/dfqGbL/Qdqpf3nujEez5/85vfuFsX9MzG367hv62gUaNGbgy1eSFR0veXDh+oLX2neUn/DdA8iS+biRQivn317+mnn3Y3QATd/pCof1G+//y3cqaaM5n0DeFFKrp8XkgEEF5U7GggvahY3rQGAQhAAAIQgAAEMiXgHUDwCyb0e3z69Ol29tlnJ1wf1Q2Z11xzjWkTtVIiYYRuy9MGd09eoXUaiSElnfX/73Wtl2ntURu5vZsJvT5GEV6ozE033eQ2bAdJL/yxK7/WfrR53H+jXakJL3QYQBv8U8lMws4trUNJjhJ/uEDSC/H3b1L36vzss8/c2Eis4iXNEYkhateuXa5p/7posj6ke3Nqqv766000H3VYQZ/FH0qRGPoPf/iDHXbYYYHNfPjhh6Z3CStW6Ozjv5LKiEfYjf6SXeiZPemkk8q1oXVPMbv++utjh3y0jjRv3jzTWpqX2MCeahbwOQQgAAEIQAACEMiIgPZjLjCzLr5a1ptZKzP7R0a1UxgCEIBAARHIt/BCF6FIwKpLiMIk7UPR7+bTTz89aXbJKrVmpQt8wiStgfXv399dzOIdtE+210vrYhJaDhgwINSFKv4YgiSkmQoDFNOzzz7r+hHmwqL4mLRuKCFtqkvGwrCMzxN1HLyyqeJ577333CVk3lpn2Lg0f7TWqYt7Eq23+YUXWqOR7MK//pmoTa2bSd4SJFTVnkOtI+3cudMVlwhYspdq1aql7IJ/vUtxKrZM1g1VZ9++fU1rhlGS9gBqL5d4einT+av9rurPlClTooTi8iZawy5k4YVkF5LAaBy9+RCm4+qr9h5r7vjXxlkvDEOQPBCAAAQgAAEIQAACBUwA4UUBDw6hQSAKAYQXUWiRNxcEEF7kgip1QgACEIBAURPQBme9QPSS7NoSMZAgAAEIQAACEEhMAOFFxc8OpBcVz5wWIQABCEAAAhCAQLoEvAMIug1w8uTJTkIQn7SZunfv3nbiiSc6ccSePXvsgw8+sKeeesptQI6XHCQSRuiwvTYWT5o0KVa1NtH26dPHevTo4QTEqleCSP1vSYkCtCFXB/glP9ChAKWwwov69eub5MRKLVq0cBusdWChZs2aTuIrqYA2OX/55ZexeDp16uTkAkGbxotdePHcc8+5DfdeEnvdLHr44Ye7je/6/w844IB0p5Bp7oinBBfxG6m1Of3SSy91N0Mecsghbozfffdde/zxx23OnDll5o5kKQ8++GCZOOMDitKHfAsvFLfkLup7/KEFCXy1tnvOOee4Oa8kHhLw6lBE/HzU3H/ggQfKyCg8Hv75KOm0/k3s1cZFF13kBDNqQ8/e+vXr3dyWhDV+DgRJZ9jAnvZjQEEIQAACEIAABCAQhsAfzew/L/v/VeJdM2tiZl+FqYA8EIAABIqFQL6FF82aNXOXDilpzUEiCF06pN/QuqxEa036rRwvcEj2W1z16OC81s3iJRre+pZ+i//yl780HTbXWsC9995ry5cvDxyuZMILiSW0Xha/3qbf+JLGHn/88W5tS0l9kDBW62jxv/f12X333efWwrwkYYUu81FsujxIaxMSJChp7ULreXvvvbf7uy70+ulPf1om7qCYdEGRyrZq1coxVd1aC1myZImTm8avcQRJODKZx0GiUY2DhA8SskrwqQP7Wr9ULFpvil+vkghi6NCh5Q71S6KhtcelS5fGwlO9qlN1e/VqbVFrOf510VRrW/HCC+X92c9+5tZClbR+KRGqLhfTGGi9SBf9+GNPxNJ/KZTmsiSnhx56aErU6ofEuEpaU9UYnnrqqSnLJcqguSYpzKxZs2JZzj33XDevJWn15nCiNVoJR3S5nCcwzmT+al5qPVqCYy9563Nt2rRx626aK956t+a61uPivxeUR4Kbxo0bx+pQvZpTKqd1NwmjvSRxzvnnn19mDnniEf+ani590jPsXYSWDHrY9U7JWrp27Rqb85pr+j5Qf/UdpQumFEfQeqHyKh6JR+IT64VpPw4UhAAEIAABCEAAAhAoDAIILwpjHIgCAhkTQHiRMUIqyJAAwosMAVIcAhCAAARKi4Be4IwdO9b98ZI2huvFGgkCEIAABCAAgcQEEF7kZ3YgvcgPd1qFAAQgAAEIQAACUQnEH0AI2rgftr4rr7zSbrvtNnfzXVB6//337ZJLLgl9s593s6Y2Gt94442uyrDCi4cffthtzo3foJ6sHzo4oJvvDjzwwMBsxS680CGJnj17xg56+Dv5wgsvlNvIHHbcvXza6C2BwqhRoyLdHqjyYW7BjNKHsBvAo/bRX2+i+ejV+9JLL5meC+/wQtj2tKl86tSpTjITlPzz8fLLL7eTTz7ZrrvuulDstbFfN4JKNqNN7vGJDexhR4l8EIAABCAAAQhAIDKB8Wb2n9OW/yr+sZk1NbNPI9dGAQhAAAIFTiDfwgsPT/v27W369OlOeuFPn332mRNYSIrgpYsvvtj9ZvYO5ceX0VqTpLBeklRAefWb3P8+Wuskyj9kyJAy8geVTSS8kLRAaw06XK+kNTbJNbSm4//97sUg0aX2jg0ePDi2JiD5hvoctEb3v//7v26fmSfJSLW28cknnzix5jPPPBOL6dZbb7UrrrjCiRmC0ocffujkDRLOev2QBEDrEJkm7Z3Tmsm1114bq0oiCvVXkhP/OCi/Yr/ssstiEhHNhYULF7px85LWWjQXpk2bFvs3rc/ccccdTtLgr1eZJN6Q4FdyEy+pjMZD4ld/ihdexH8mgaza9gQP3meKXdKWAQMGlFlbEksJKuJjUl6tbUrk4aVFixaVES8EsddasAQTM2fOdB9LlCBhSq1atdIeqj//+c9OAOFJRnSZl56DRPPlL3/5i+uPJ42VdGPZsmWOuz9Fnb+SwqhPnkBGz6z6d/TRRyfsX9C4as1Tz0pQUn9PO+202EfJ9nLmWnjhrz9Vf/X9IQG21nO9pO8SSWE8SYf+nfXCtB8HCkIAAhCAAAQgAAEIFAYBhBeFMQ5EAYGMCSC8yBghFWRIAOFFhgApDgEIQAAChUVALzi06VgvtU444QT3ou3Xv/61ValSJVSgfhu7XkzKyi27OwkCEIAABCAAgcQEEF7kb3Ygvcgfe1qGAAQgAAEIVHICvLCOMAHiDyComDbGahPvLbfcUm5DflC12iQ+fPhwt3E80cZlr9zHH39sN9xwQ5kb/oLq1K1/v//97+2oo45yt0xGFV5I4KAb67Tp/E9/+lNCGjr4rw3X2iS/7777JsxX7MILbXrXrY66wTP+RkvHVnxcAAAgAElEQVSvw9mS6qqd1157zcaMGZPwFlM/ZB0kkeA36CBAfN4ofSgU4YXi1yZ53SSpAypB7OP76N0wqflYt27d0PNRG+7VxuOPP+6er/hbKP2VnHnmmW7TeqLDGmxgj/DlSVYIQAACEIAABCAQjYBO5t4eV2Sbmf3azD6MVg25IQABCBQHgUIQXnTq1Mnuvvtu23///RNC+/zzz91Bdk+aqr1YixcvNv1+jk9bt241rWGsWrXK/bPWwx588EFr2bJlwroTrWUkEl6sXr3azjvvvNj6geQFkkukWm/z7yfTfrS5c+cGSj6iCAOCJAoSI0iAkUjA4cGQTEQSA0960bp1a7ceKJlBJmnz5s124YUXxuQIGoeHHnrIdLA/UVI/9M5acXtp9OjRbv3K27PnZ6/6HnjgAWvUqFHScIPkwRI8SGDh3w8YJLzQGo3GuWrVqgnbkQy4T58+MWlDIpYbN240SX03bdrk6kolM1GeDRs2WIcOHUzzW0kyiL59+2YyRE68ofVWJclIND6S3SZLjzzyiHXp0iWWJZFgIsr83b17t1tzFHclPduS2+h7IVV6+eWXrXPnzjEuQRIIr45CEl74hcHqu9bHg4QtXvz+749WrVq55+WAAw6IYWK9MNWM4XMIQAACEIAABCAAgQInwP6hAh8gwoNAWAIIL8KSIl+uCCC8yBVZ6oUABCAAgbwQ8G+0DnpBkCwwyS1kHfc2Rkctn5dO0ygEIAABCECgAAggvMjvICC9yC9/WocABCAAAQhUUgK8sI4w8H7hhVf0m2++cbc9PvbYY/bOO+/Y2rVrY7VKwHriiSe6DcK6uTCZLMIfyp49e+ztt992m511SMCrV4LYFi1a2AUXXOA2qXsbvdMVXigutaXbASW9eP75550IQFIBbfzXZm5tXK5Xr15KWsUuvFAHtbn/zTffdDdVeiy8jic6aJESTIIM3hjrgIg2fa9fvz4mT9EGd4211jbPOeccO+igg5Juuo5vImwfCkl44cW/bds2dzul5rykIJ6UQjwkRRaLdu3aBd4g68fsn4/xBxi08V9ykyVLlpg252stOdGzFTR8bGBPd9ZTDgIQgAAEIAABCIQicJnOkprZ12amq8A3hipFJghAAAJFSCDfwguJFST4POOMM1LS8+/HCjrc/tRTT1nbtm1jdY0aNcodpk8mKlBmra9dffXVZeSvQeswWvOQ3EIiBiXFr9/2p556asr4VVax6I9SMslAFGGAX/IhmYIEIrVr104ZkzL4JQaSinTs2DFU2USZ9N65d+/esY8lANV4JTvQr8z+Q/1nnXWWkx/8/Oc/t++//95GjBjhRA1eiiKHlWBCEo433njDFU8kHPELL9q3b+8EE7/4xS+SMvnhhx+cnEMiDS8FsZR8Y+DAgSYpiZJkHQsWLLDGjRsH1u8XmoSVU6QawPh+hq1Togatb+l5Ov74491amfj4U5T5+8UXXzjJyRNPPOGqkUzm/vvvDzV/JbDt2bNnTHCTTB5SSMIL/5poGOGF2EyZMsUWLVrkBNIasx49epSZl6wXppr1fA4BCEAAAhCAAAQgUOAE2D9U4ANEeBAISwDhRVhS5MsVAYQXuSJLvRCAAAQgkBcC/hcpCkIvz3r16pXyxZtejl166aUxQ73K+m3zeekUjUIAAhCAAASKgADCi/wPEtKL/I8BEUAAAhCAAAQqGQFeWEcY8ETCiwhVkBUClYKAf9N4mJsyiw0MG9iLbcSIFwIQgAAEIACBIiTQw8w+MLP1RRg7IUMAAhAITSDfwgsddJ8+fbrVqFEjZcx+GYL/AiK/jEJ1Pv74404CGyb5JQ1BwgtJF3TgXJJM/fnpT39q9957rxMyhElhJQNRhAF+ycddd93lpARhk38dZeTIkaY4q1SpEraKMvn++c9/2tChQ23GjBnu34844ghbuHChHXvssSnr0xhKGCG57zHHHONEIueff76bH59++qnbu7dmzRpXT+vWrZ2gRNKRMGn37t1uD9/48eNj2SVRadOmTZnifuFFFJ6SmkrcKwmJUiKWfsmIhBp9+/YN7IZ/3g8aNMgmTpxo1atXD9PthHkkRenfv3/sc8k6fve730USJieqPMr8/eyzz2z+/PlORPLBBx840axENankKGo7SjuFJLzwz2VJpe+88047+eSTQ/U7EXfWCzN6JCgMAQhAAAIQgAAEIJB/Auwfyv8YEAEEskIA4UVWMFJJBgQQXmQAj6IQgAAEIFB4BPSCSy+G9PLES7pR8oYbbnAvl2rWrFkuaFnan3nmGbv++uvdTYhe0gsJyTL08o4EAQhAAAIQgEByAggvCmOGIL0ojHEgCghAAAIQgEAlIcAL6wgDjfAiAiyyVmoC/oMaQQdUih0QG9iLfQSJHwIQgAAEIAABCEAAAhCAQGEQyLfwYvLkyTZ48OBQMCRDGDt2rPujJAmChAVNmzZ1f9+5c6cNGDDA7dNS8gsxUjXy5ptvWteuXe29995zWbOxniBBxieffGKvv/66LV682FasWGFffvmlq/+4446zhx56yBo2bFgutCgH+W+//XYbMmRIrA5JPk455ZRU3Y19LqGCxAerV692/yYGEjDUqlUrdB3xGbdv3249e/a0VatWuX9u3769G5PatWunVZ9XaO3atda2bVs3zkrpiDkeffRR69SpUywOyTVUT3yKF15IprFs2TI76aSTQsUetu9btmxxjF588UVXbzLxi0QNZ599dqzfS5cutY4dO4aKJ1kmv5xDeSUZ6d27t51zzjl25JFHWrVq1dJqJ8r8jdrA3//+d3v//fftpZdecvIZb96qnmTS20ISXnz33Xc2bNgwmzp1aqz7+j4799xzndRF32naqxpG+hHPj/XCqLOJ/BCAAAQgAAEIQAACBUaA/UMFNiCEA4F0CSC8SJcc5bJFAOFFtkhSDwQgAAEIFAyBjz76yL3A0cuO+KSXCc2aNXMGeb3UkRxDhvF169aZXkbFpwYNGtgdd9zhzO0kCEAAAhCAAARSE0B4kZpRReVAelFRpGkHAhCAAAQgUOkJ8MI6whRAeBEBFlkrNQGEF5V6+Ok8BCAAAQhAAAIQgAAEIAABCEQgkG/hhYQVbdq0CR2x3mFqP5eX4g//+2UDUcUN/vJRhBfeIfzNmzfbpk2b7K233jKtT7z22msJ+5YN4YWEGiNGjDBJL7KVoopC/O3612WSSQiixOyXVdx1111OcBAlbdiwwTp06GBbt251xSRbmTBhQhmxQ7zwIiqLb7/91tV59913u/q1x3Du3LmmPYTxSfsNJW5RW0qJxBr+fK1bt7ZZs2a5/JkmSRd0sdekSZMCq9IeyTPPPNP9Oeuss+zggw+2vfbaK1SzmQov9uzZY6rj3XfftXfeecf0XOlZ2rhxY7n9mfEBFYvwQjG/8sorTi7j32/q9eeEE05w3CV5kcBm3333Tcke4UVKRGSAAAQgAAEIQAACEChsAuwfKuzxIToIhCaA8CI0KjLmiADCixyBpVoIQAACEMgvAb3kkvlfMouoSfZ9yS7atWsX2bYdtS3yQwACEIAABEqFAMKLwhpJpBeFNR5EAwEIQAACEChRArywjjCwCC8iwCJrpSbgP7wQdFtnsQNiA3uxjyDxQwACEIAABCAAAQhAAAIQKAwC+RZevPDCC9a8efPQMPzCizlz5livXr1c+UxFCzt27LCLLrrIVqxY4epLJbyQ3GD58uV255132vPPPx+6D17GbAgv/IKFyEEEFEgWV5j6/esyqTiGqVN5ko192DrCzJF44YX2/andOnXqhGrCPx7JWOoSrrPPPtt27tzp6pZ4QrKM+D0Tn376qZvfa9ascXkUmyQV/n0VoYILyCTJy9ChQ2327Nkpq9BeyG7dulnHjh1NMoaqVasmLJOu8EIikgceeMDuueeepGKLRA0Xk/Dixx9/tMWLF9uQIUNS9rVGjRpOPCL+kp7Uq1cvEAHrhSmnMRkgAAEIQAACEIAABAqbAPuHCnt8iA4CoQkgvAiNiow5IoDwIkdgqRYCEIAABPJPQC929EJpxowZsRdMyaLSCwbZt2+88UY75JBD8t8BIoAABCAAAQgUEQGEF4U3WEgvCm9MiAgCEIAABCBQYgR4YR1hQBFeRIBF1kpN4JFHHrEuXbrEGMyfP9+6d+9eUkzYwF5Sw0lnIAABCEAAAhCAAAQgAAEI5I1APoUX6YgVcim88MsKkoka3nnnHbvmmmts5cqVKceuQYMG1qpVK2vfvr27dEn70JRKVXghkcNpp50W41LMwotkAoWggY8ivJBgpW/fvk56oHTeeefZ/fffb7Vr145V/eijj1qnTp3c3+vXr29LliyxU089NeWci5Lhu+++c+KWKVOmhBa3tGjRwiZMmGC//vWvA+UbUYUXe/bssUWLFtnvfve7lPIH9U3CjbPOOsuaNm1qU6dOtdWrV7suF5Pwwhujjz76yF2qJunIl19+mXLo9ttvP3eBm1hpn2p8Yr0wJT4yQAACEIAABCAAAQgUNgH2DxX2+BAdBEITQHgRGhUZc0QA4UWOwFItBCAAAQgUDoFt27bZ008/bU8++aTppeXatWtjweklil5Cyup+xhlnJLRoF05viAQCEIAABCBQmAQQXhTmuCC9KMxxISoIQAACEIBAiRDghXWEgUR4EQEWWSsVgS+++ML+9re/2cEHH2xvvPGGjRo1yh0gUdJhgGXLltlJJ51UUkzYwF5Sw0lnIAABCEAAAhCAAAQgAAEI5I1APoUX6fxmz6XwYufOne4guQ6eKyUSNWzatMkuvfTS2NqDN3g6iH7KKafYySefbL/61a/siCOOsMMOO8wJDPbaay+X7b//+7/dJUpKuRBepCMRyfbk0566tm3bxi6WKmbhhS69uu+++6xWrVqhMEURXqjC22+/3YYMGeLqlrzg8ccft+bNm7u/S0QxbNgwJ3RQihpLqIDjMkk68fHHH9tjjz3m5BOeRCJRPRK5PPjgg9ayZctyWaIIL3788UebN2+e9e/fv9xlZA0bNnRyC/1p3Lixe560/vfTn/7UtRmlHb+IZc6cOdarV6/A7vnHUXtC9d1Tp06dlFj/53/+x4l3tUaZ7HvEX9GuXbts/fr1JpGvRCdbtmxJ2tZVV11lEydOtH333TeWj/XClMNDBghAAAIQgAAEIACBwibA/qHCHh+ig0BoAggvQqMiY44IILzIEViqhQAEIAABCEAAAhCAAAQgUJkIILwo3NFGelG4Y0NkEIAABCAAgSInwAvrCAOI8CICLLJWKgKzZs2yPn36BPb5kksusWnTppXZ/F0KcNjAXgqjSB8gAAEIQAACEIAABCAAAQjkn0C2hBcbNmywDh062NatW12nEkkO/IfOX3jhhdgB/zA0/GsAK1eutDZt2rii27dvt549e9qqVavc36MKAvyH54P64D8Ir3YkKJDIQv+3WrVqCbuhg/1jx451f5SyIbz45z//aUOHDrUZM2a4OtORiIThHiWP/8D/b3/7Wyd22GeffaJUUy6vJACdOnWK/ftdd91lqjtK8ss4Ro4c6cauSpUqsWripSRRRAeq4B//+Iddc801TpKh1KpVKydKOOCAAwLD3Lhxo3Xr1s0kUVEaPXq0jRkzxsXj56g6+/btG6W7GeXVXH/77bed+EISjGeffbZcfZrzEkcccsghZT6LIqLw91MVXXHFFTZ8+HBXryeLCeqM/5lPNtcqSngR9rsw2eBIPvLZZ5/ZK6+84gQYa9asCRRg3HHHHTZo0CDz9tmwXpjRlKcwBCAAAQhAAAIQgED+CbB/KP9jQAQQyAoBhBdZwUglGRBAeJEBPIpCAAIQgAAEIAABCEAAAhCAwL8IILwo7JmA9KKwx4foIAABCEAAAkVKgBfWEQYO4UUEWGStNAS+//57GzFihDs44U/adH///febboMstcQG9lIbUfoDAQhAAAIQgEAFENAey1lm9rKZ3VkB7dEEBCAAgaIgkC3hhf8weVjhhQ7L9+rVKxSr3bt3OyHA+PHjXf4jjjjCFi5caMcee6z7+86dO23AgAE2e/Zs9/dmzZrZ3LlzrUGDBqHqf//9961Hjx6mA+tKQX3wH2Zv0qSJPfDAA9aoUaOUbfhlGdkQXqhR8Rg1alSs/ShMUwadRoZPP/3UjakO6StFFY+IsQ7x16tXz0488URr0aKFE0f42QfJKlKF65dmTJ482QYPHlymWLzwItkYBbXl7/tFF11k06dPtxo1agSG5p8TrVu3NkldJC7Ru/nevXu7cppfCxYssMaNG6fqYs4+37Ztmz34/7N3N8B2VeXdwJ8XMgJm+NA4oOmowamgpZK2ColBhkRoAEHAImiI1UQREqvyYWVoAfmwfAytBQVNaIFErUYiCEhSDAgJBsNHbCnyIkanJtZR29ggSqHAG5K369Rc7z3c3HvOueecvdfevzPjKGTvtZ7n96xz5d579p/Pfz4uu+yyePzxxwf2ufXWW+OYY44Zsm87gRfpZ3pnnnnmwP0f+tCH4vLLL28pvLadcJV+BV60+rWwnUFt3rw57rvvvobLsmXLBm5tfm/5eWE7qq4lQIAAAQIECBAooYDPD5VwKEoi0ImAwItO1NzTTQGBF93UtBYBAgQIECBAgAABAgRqKiDwovyDF3pR/hmpkAABAgQIZCbgF9ZtDEzgRRtYLq2NwFNPPdX4N6Omf3vrQw891Oj7kEMOaTxMMWvWrJgwYUIlLXyAvZJj1RQBAgQIECDQW4EFETHvN1v8/W/+95bebml1AgQIlF9gpMCLdh72v+aaa2LevG1fZocPi0gazQ+DtxNa8J//+Z+RAgS+8Y1vNGCPOOKIRrjFy172ssZfb926NS6++OJGKMa21x133BF//Md/3NIg7rzzzpg5c+bAtcMFXgwOIUgXpnCEc8455wX/YofhNmwOQ+hW4EVziEMKi0gPxu+0004t9d3ti5pDHJqDSUbbr9l42wyb/QaHQ4y2Zvrz4UJThzsfgwMv0n3tnKF0vo888shG+Eqr5+NrX/taHH/88Y3rUzDGzTff3AhrSUEc6X2VXt2eaXovpaCKf/7nf45HHnmksf9pp502KmN6j1177bVxyimnDFx7ySWXRHofD361GnjRfFZS/7fffnukENtWXs3v2VNPPbURirvLLru84PaxBF5082thCu5J4RXf+ta3Yu3atZEM0pxbCeb56U9/2vgauHLlykZ/b3zjG+MrX/lK/O7v/m7jr/28sJVT4xoCBAgQIECAAIESC/j8UImHozQC7QgIvGhHy7W9EBB40QtVaxIgQIAAAQIECBAgQKBmAgIv8hi40Is85qRKAgQIECCQiYBfWLcxKIEXbWC5lEDFBXyAveID1h4BAgQIECDQbYEL/uc56PObFk1/fVG3N7IeAQIEchMY/POm5kCAVoMKUhjlhz/84Vi8ePFA+8OFRaQ/bH7ofMqUKbFkyZLYe++9R6VLwQMp4HKkMIHmwIGRHoAfvOGzzz4bZ511VnzmM58ZsYfmMIbPf/7z8d73vnfU2tMFKWAgPay+rf5uBV6sX7++Efr5wAMPNOpID87feOON8aY3vamlur773e82enjpS18ae+21VyNINNU5fvz4lu4f7qLrrrsuTj755IE/uvLKKxuhDc2fB2i+t/kspeCHL3/5y42ehgus+Id/+IeYPXt2S3WmPt/97nfHY4891rh+8NqDF2gOvGg1bGLz5s1x/vnnRwqASK9WwxuagzzS/ieddFLjP9tmms7OMccc01KfrVz04x//uLH+mjVrGpfPmTMnrr766pZm3vwe7mbgxRve8IZYunRpvO51rxu1jfSeTWEzn/rUpwau7VbgRa+/FqZQjjPPPHPgnKSQk0MPPXTUnpsDQgRejErmAgIECBAgQIAAgbwEfH4or3mplsB2BQReOBxFCwi8KHoC9idAgAABAgQIECBAgEAFBARe5DNEoRf5zEqlBAgQIECAQHUEBF5UZ5Y6ITBWAYEXYxV0PwECBAgQIFAjgfSvK7+yqd+HIuLgiHiqRg5aJUCAwLACzT9vGvwgdrqhlaCC5iCKdF+rgRfp2g996ENx+eWXj/iw/b//+783AhSWL1/e6OP1r399fOUrX4n9999/SF+//vWv4yMf+Uh84QtfaPz9FDqwcOHCRiDESGELrfbQHHjRahhCClmYO3fuQIDBttrSvlOnTn3BbDZt2tQIclixYkXjz0Z6kP/555+PCy+8MFJQwrbXscceG9dcc00jwGKkVwqYSEEfn/vc5wYuSwECZ5xxxqjhFCOt2xzCkcI9UrBJmttIr+Y5nHfeeY0QiR133LFx21133RXveMc7BkJDUmDKokWLRl13uD6b195WV3PgRatn6O677473vOc98fOf/7yxVAoRueqqq2K33XYbsefm+aVQl6OOOqpxXtLrsMMOa5znV7ziFV37KtYc8JLWTuEhb33rW0fcY+vWrXHttdfGKaecMnDdcGEcrZ7f5gCHtOhNN90Uf/InfzJqHek8zZs3b+AspBuS2xe/+MV4yUte8oL7m4M6RgtL6eXXwgcffDCOO+64gbPywQ9+MNJ+o4XM/PSnP22E0axcubLRXzoraR67775746/9vLBrbxELESBAgAABAgQIFCMg8KIYd7sS6LqAwIuuk1qwTQGBF22CuZwAAQIECBAgQIAAAQIEXigg8CKvUyH0Iq95qZYAAQIECBDIX0DgRf4z1AGBbgn4AHu3JK1DgAABAgQIVFxgzv/8i+4XNfX4rxExJSI2Vbx37REgQKAlgeafNzUHCrz61a+Oz3/+83HIIYe8YL0tW7bE7bffHn/2Z38WP/7xj4f8eTuBF+nGFGrw8Y9/fNgHvtPaaY9tYRfp+r/8y79shDyMGzfuBXU1Bw+kHv76r/86jj/++Nhhhx2GXJ8e4P/GN74R8+fPb6mHf/qnf4q3v/3tAw+qp7UXLFgQRxxxxLABEckomabeHn744RfUeu+998ZBBx30gr/fHBgwY8aMxoP8v/M7vzPsXH/4wx82HoR/4IEHBv48BUP8zd/8TbzmNa8Z9p4nn3wyLrnkkrjssssG/jzVkoIAJk2a1NL52d5FyfUzn/lMnH766UPWTn/vj/7oj15wW7p+zZo1jTlvcxou1CQFJKSAjquvvnrIuimY5Y1vfOOwM/jFL34R55xzTvz93//9wD0pKCN5vva1r31BLc2BF+mCNOfPfvazceSRR7Z0hlJIxo033hgzZ85syXFwAEKqaeLEiXHPPfc07t1eMEdLC49wUXO4SDJJAR1vetObhnUcbkbbOy/tnN/mYIkUWpGsk/lwrxRekt5z6WtMOsODX4cffnikzzBMmDDhBbc2B16M9DUk3dzLr4XNwTyjfQ1Mfz7c+7U5kMjPC8f6rnA/AQIECBAgQIBAwQICLwoegO0JdEtA4EW3JK3TqYDAi07l3EeAAAECBAgQIECAAAECAwICL/I7DEIv8puZigkQIECAAAECBAgQIECAAAECBAgQIFADgeMjYmlEDH6y+T8i4sCI+Lca9K9FAgQItCTQHHjxy1/+Mk499dT46le/OnD/S1/60jjttNMiPYieghBS6MDatWvj+uuvj2XLljWuS4EYKUxi5cqVjb9uN/Ai3XPAAQfERz7ykUjhDrvssksjVOLmm2+O6667bkgYxbHHHhvXXHNN7LXXXsP2uHnz5vjUpz4VZ5999pA/nzVrVsyZMycmT57cqPXRRx+NRYsWNfZofnB+ez2kh+0//OEPx+LFiwfWTuEG73vf++Ld73537LPPPo21N27cGN/5zndi6dKlA0bphhRmkMIptr22F3jx9NNPN8yvvfbagWuTTwrbeNGLXhQpDCL978G/X08zmzdvXjz++ONDZpf+3tve9raB2jZs2NB4mD8FWzzyyCND+li4cGEkp+bf27d0mJouSmcpzTP9PnnbK52lFMxxwgknNOpJrx/84Afxla98pRGssm0OyXR7tfzHf/xH44zeeuutQ2qfPXt2pJCPNN8UhJL6/OY3v9mY8bp16wauHSnEJV00XODFtpuTzSmnnBL77bdf429t7wylEJGPfexjwwayDGeZrD7wgQ80zuLg1yte8Yq45ZZb4sAD0z++dPc1XHhIcm92TO+nxx57rFFHCgkZfL7SX6frm89LO+c3GabzkPbY9tp3330bM05BMnvuuWek4Jh//dd/jW9961tDzm06T+PHj4+f/OQnjVtHCrz4/ve/HyeeeOKQM5/2TUEp6ZW+rrzuda8bqKEfXwuT3eCwoPQenzt3bkyfPr3Rd3qlryUpECV9HVy9evVAfenrcfr68PKXv3zg7wm86O57xGoECBAgQIAAAQJ9FxB40XdyGxLojYDAi964WrV1AYEXrVu5kgABAgQIECBAgAABAgS2IyDwIs+jIfQiz7mpmgABAgQIECBAgAABAgQIECBAgAABAhUVmB4Rd0bEuEH9pX8F+LSI+L8V7VlbBAgQ6EigOfAiLfLtb3+78fD94JCAkRY/6KCD4qqrrmqEUKT/pFergRcpgCI9WD44vGCkvdJD3p/97GcjhRaM9EoP819++eVxwQUXtOzy0Y9+NB566KGBh8q310N6MD89lP7AAw+0vHZ6MD+t94d/+Ifxzne+sxHmkV4p5OG9733vsOtcccUVceaZZw77ZykMIP15CgbZ9tq6dWsjMCHdM/gh+laKTPWlGabQjhTY0a3XL37xi0bwQwpGaPWVQhfOO++8OOOMM7YbGJFCQ1LwyB133NHqso3rUpDClVde2QhG2F6oR3Pgxbnnntuov1XTdObOOuusIbNppcj03knhJINf6aykUIPdd9+9lSXavma48JBWF7nkkksaZ22nnXYa0/lN53bJkiWN3ocLntlePSkcIs0yvQ+3vU/e8IY3NEJmBgdXbLv/V7/6VZx88slx4403DrtkCoBJARSDX738Wthp36m+KVOmNPDXOKQAACAASURBVM7F7//+7w+pV+BFq6fXdQQIECBAgAABAiUVEHhR0sEoi0C7AgIv2hVzfbcFBF50W9R6BAgQIECAAAECBAgQqKGAwIt8hy70It/ZqZwAAQIECBAgQIAAAQIECBAgQIAAAQIVEjggIlZFxIsH9fRcRBwaEfdWqE+tECBAoCsCwwVepIX/5V/+pRE6sGzZshH3ef/73x8XX3xx44H8FFDQbuBFCoH44Ac/GOecc05cf/31290rBTKk4IFTTjklxo8f31LvW7Zsia997WuN+0YK70gBC+eff368613vajwQv2LFisb62wu8SH/2/e9/Pz7+8Y+P6pOunTVrVvzFX/xFpIfxU2jCSSedFGvWrGnskcwuu+yyeNGLXvSCnkYKI0iBDen3sxMmTHjBfRs2bGj084UvfKElp6OPPjouvPDCRhjH9kIgWlpoOxel8JGFCxfGX/3VX8Xjjz8+4lIpxCAFKbz1rW8dNXjjqaeeir/7u79rad004xQe8YlPfCImTZo0Yg3NgRf33ntvw+X000+PtWvXbvfedmofbpFHH300TjjhhEiBKtteKdQghc/08pVmksJhPve5z7UUOJHOcQr1OO6440acUTvnt9X3anJIXwvS++ZDH/pQ439//etfj2OPPXaAKIXnHHPMMcOS3XPPPfG+971v2PCS7b3fe/W1MBWYQi9WrlwZZ5999ohna1sz6RynUJpU68tf/vIX9CjwopfvFGsTIECAAAECBAj0QUDgRR+QbUGgHwICL/qhbI+RBAReOB8ECBAgQIAAAQIECBAgMGYBgRdjJix0AaEXhfLbnAABAgQIECBAgAABAgQIECBAgAABAnUXeGVEPBIRzf8a9OMi4ta64+ifAAECwwlsL/AiXbt58+Z44IEHYunSpbF69ep46KGHGktMnTo1DjvssEZAxO/93u81HnpPoQadBl6kYI30wHvaK4VepL1SQEV6mH3atGnx9re/vfFw/Z577tnREFMwwqpVq+LGG2+M++67r7F2enD8wAMPjJkzZzYeIH/Vq14VmzZtitmzZ7cUeJEKefbZZxvr3XzzzUN8Xv3qV8fkyZNjxowZjbrTX2/7PXi656yzzorPfOYzjV5e//rXx1e/+tXYb7/9hu0t1Z6CK2666aZ48MEHBwIJ0vo33HBD7LvvvsPelx6kT+Eat9xyS+OB+ocffnjgIf/B9aXgjLRGmmGvX7/+9a8btv/4j//YqGfbeUr7v/nNb24Egxx88MGxyy67tFXK9tZNfU6ZMqUx43SGWj0/wwVeHHTQQZFmkcIUlixZ0ggsSUERY619cKPtno22kFq4eOPGjXHbbbfFN7/5zcZ7ZNt80nvlD/7gD+Itb3lLvO1tb2u8b4YLaBlui3bPb3oPpjOSnNPXg3SG0yuFsaQzn/ZPZ3a33XYb2G79+vWNs5OuT685c+bE1Vdfvd1gnBQIc9VVVzXeF9t6TPedeuqpccUVVwx7/nrxtXCw17b1ly9fHvfff3/j/bEtHCadsdR/+pp71FFHxV577bXdYBqBFy0cdJcQIECAAAECBAiUWUDgRZmnozYCbQgIvGgDy6U9ERB40RNWixIgQIAAAQIECBAgQKBeAgIv8p+30Iv8Z6gDAgQIECBAgAABAgQIECBAgAABAgQIZCxwRUScPqj+kyPiuoz7UToBAgR6KjBS4EUvNv72t7/deHB+2+uiiy6KFHjhRaAsAtsLvOh1fc2BFx/96Efj8ssvj5122qnXW1u/IgICLyoySG0QIECAAAECBOorIPCivrPXecUEBF5UbKAZtiPwIsOhKZkAAQIECBAgQIAAAQJlExB4UbaJdFaP0IvO3NxFgAABAgQIECBAgAABAgQIECBAgAABAl0RSE9OXxQR50bExV1Z0SIECBCoqIDAi4oOVlsdCxQVePHoo4/GCSecEI899lij9ltvvTWOOeaYjvtwY/0EBF7Ub+Y6JkCAAAECBAhUTEDgRcUGqp36Cgi8qO/sy9K5wIuyTEIdBAgQIECAAAECBAgQyFhA4EXGw2sqXehFdWapEwIECBAgQIAAAQIECBAgQIAAAQIECGQoMD0iVmVYt5IJECDQVwGBF33ltlkGAkUFXlx33XVx8sknN4QOO+yw+MIXvhCveMUrMhBTYlkEBF6UZRLqIECAAAECBAgQ6FBA4EWHcG4jUDYBgRdlm0j96hF4Ub+Z65gAAQIECBAgQIAAAQJdFxB40XXSQhcUelEov80JECBAgAABAgQIECBAgAABAgQIECBAgAABAgQIjCgg8MIBITBUoIjAi40bN8YHP/jB+PrXv94o5lOf+lScccYZ0fz5CbMiMJKAwAvngwABAgQIECBAIHMBgReZD1D5BLYJCLxwFooWEHhR9ATsT4AAAQIECBAgQIAAgQoI+MBGBYbYegvvj4hFrV/uSgIECBAgQIAAAQIECBAgQIAAAQIECBAgQIAAAQIEuikg8KKbmtaqgkC/Ay+efPLJuOSSS+Kyyy5r8E2ePDluuOGG2HfffavAqYc+Cgi86CO2rQgQIECAAAECBHohIPCiF6rWJFCAgMCLAtBtOURA4IUDQYAAAQIECBAgQIAAAQJjFhB4MWbC3BbwM63cJqZeAgQIECBAgAABAgQIECBAgAABAgQIECBAgACByggIvKjMKDXSJYFeB15cccUV8fOf/zwmTJgQmzZtiq9//euxbt26gepT+MVZZ50VO+64Y5c6skxdBARe1GXS+iRAgAABAgQIVFZA4EVlR6uxugl4OKBuEy9fvwIvyjcTFREgQIAAAQIECBAgQCA7AYEX2Y1srAX7mdZYBd1PgAABAgTyF/AL6/xnqIP+CcyJiEWDtlscEXP7t72dCBAgQIAAAQIECBAgQIAAgaoJCLyo2kT1M1aBXgdefOlLX4r3vOc9w5Z57LHHxjXXXBN77bXXWNtwfw0FBF7UcOhaJkCAAAECBAhUS8Dnh6o1T93UWMDDATUefklaF3hRkkEogwABAgQIECBAgAABAjkLCLzIeXod1e5nWh2xuYkAAQIECFRKwC+sKzVOzfRYYHpErBy0x6qImNHjPS1PgAABAgQIECBAgAABAgQIVFhA4EWFh6u1jgR6HXhx5513xsyZM19Q20EHHRTXXXdd7Lvvvh3V7SYCAi+cAQIECBAgQIAAgcwFfH4o8wEqn8A2AQ8HOAtFCwi8KHoC9idAgAABAgQIECBAgAABAiUXGCbQxM+0Sj4z5REgQIAAgT4I+IV1H5BtURkBgReVGaVGCBAgQIAAAQIEOhQ4LCK+2eG9biNAgACBYQQEXjgWBIYK9DrwYt26dfGJT3wiHnjggfjxj38chxxySLzzne+MP/3TP43dd9/dOAh0LCDwomM6NxIgQIAAAQIECJRDwOeHyjEHVRAYs4CHA8ZMaIExCgi8GCOg2wkQIECAAAECBAgQIECAQNUFBF5UfcL6I0CAAAECHQn4hXVHbG6qqYDAi5oOXtsECBAgQIAAAQINgdMi4srf/OcMJgQIECDQHYF+B150p2qrECBAgECzgMALZ4IAAQIECBAgQCBzAZ8fynyAyiewTUDghbNQtIDAi6InYH8CBAgQIECAAAECBAgQIFByAYEXJR+Q8ggQIECAQDECfmFdjLtd8xQQeJHn3FRNgAABAgQIECAwdoE5EbFo0DLXR8TJEdH8PeXYd7ICAQIEaiYg8KJmA9cuAQKVFRB4UdnRaowAAQIECBAgUBcBnx+qy6T1WXkBgReVH3HpGxR4UfoRKZAAAQIECBAgQIAAAQIECBQrIPCiWH+7EyBAgACBkgr4hXVJB6OsUgoIvCjlWBRFgAABAgQIECDQY4ETI+KGpj3+OyImR8QPe7y35QkQIFB5AYEXlR+xBgkQqImAwIuaDFqbBAgQIECAAIHqCvj8UHVnq7OaCQi8qNnAS9iuwIsSDkVJBAgQIECAAAECBAgQIECgTAICL8o0DbUQIECAAIHSCPiFdWlGoZAMBAReZDAkJRIgQIAAAQIECHRVYGZELI+IcYNWfS4iDo+IVV3dyWIECBAgQIAAAQIECBAgQIAAAQIECBAgUJSAzw8VJW9fAl0WEHjRZVDLtS0g8KJtMjcQIECAAAECBAgQIECAAIF6CQi8qNe8dUuAAAECBFoU8AvrFqFcRuB/HugTeOEYECBAgAABAgQI1ElgWkTcFRE7D2r6+Yg4LiKW1QlCrwQIECBAgAABAgQIECBAgAABAgQIEKi4gM8PVXzA2quPgMCL+sy6rJ0KvCjrZNRFgAABAgQIECBAgAABAgRKIiDwoiSDUAYBAgQIECiXgF9Yl2seqim3gMCLcs9HdQQIECBAgAABAt0TmBwRqyNi10FLpu8fZ0fEku5tYyUCBAgQIECg4gJ+/lzxAWuPAAECBAgQIECAAIHKCPj+rTKj1EjdBQRe1P0EFN+/wIviZ6ACAgQIECBAgAABAgQIECBQagGBF6Uej+IIECBAgEBRAn5hXZS8fXMUEHiR49TUTIAAAQIECBAg0K7APhGxJiImNN04PyIWtruY6wkQIECAAIFaC/j5c63Hr3kCBAgQIECAAAECBDIS8P1bRsNSKoGRBAReOB9FCwi8KHoC9idAgAABAgQIECBAgAABAiUXEHhR8gEpjwABAgQIFCPgF9bFuNs1T4HmwIsNEbF3nq2omgABAgQIECBAgMCwAq+MiPsjYmLTn54XEX/FjAABAgQIECDQpoCfP7cJ5nICBAgQIECAAAECBAgUJOD7t4LgbUug2wICL7otar12BQRetCvmegIECBAgQIAAAQIECBAgUDMBgRc1G7h2CRAgQIBAawJ+Yd2ak6sIJIFJEbF+EIXAC+eCAAECBAgQIECgagJzI+L6pqauiIgzq9aofggQIECAAIG+CPj5c1+YbUKAAAECBAgQIECAAIExC/j+bcyEFiBQDgGBF+WYQ52rEHhR5+nrnQABAgQIECBAgAABAgQItCAg8KIFJJcQIECAAAECBAgQIECAAAECBAgQIECg3gLvj4hrIyJ9JnJxRKQQDC8CBAgQIECAQCcCHpjqRM09BAgQIECAAAECBAgQ6L+A79/6b25HAj0REHjRE1aLtiEg8KINLJcSIECAAAECBAgQIECAAIE6Cgi8qOPU9UyAAAECBAgQIECAAAECBAgQIECAAIG2BU6IiOMj4qSI2NL23W4gQIAAAQIECPyvgAemnAQCBAgQIECAAAECBAjkIeD7tzzmpEoCowoIvBiVyAU9FhB40WNgyxMgQIAAAQIECBAgQIAAgdwFBF7kPkH1EyBAgAABAgQIECBAgAABAgQIECBAgAABAgQIECBAIBsBD0xlMyqFEiBAgAABAgQIECBQcwHfv9X8AGi/OgICL6ozy1w7EXiR6+TUTYAAAQIECBAgQIAAAQIE+iQg8KJP0LYhQIAAAQIECBAgQIAAAQIECBAgQIAAAQIECBAgQIAAAQ9MOQMECBAgQIAAAQIECBDIQ8D3b3nMSZUERhUQeDEqkQt6LCDwosfAlidAgAABAgQIECBAgAABArkLCLzIfYLqJ0CAAAECBAgQIECAAAECBAgQIECAAAECBAgQIECAQDYCHpjKZlQKJUCAAAECBAgQIECg5gK+f6v5AdB+dQQEXlRnlrl2IvAi18mpmwABAgQIECBAgAABAgQI9ElA4EWfoG1DgAABAgQIECBAgAABAgQIECBAgAABAgQIECBAgAABAh6YcgYIECBAgAABAgQIECCQh4Dv3/KYkyoJjCog8GJUIhf0WEDgRY+BLU+AAAECBAgQIECAAAECBHIXEHiR+wTVT4AAAQIECBAgQIAAAQIECBAgQIAAAQIECBAgQIAAgWwEPDCVzagUSoAAAQIECBAgQIBAzQV8/1bzA6D96ggIvKjOLHPtROBFrpNTNwECBAgQIECAAAECBAgQ6JOAwIs+QduGAAECBAgQIECAAAECBAgQIECAAAECBAgQIECAAAECBDww5QwQIECAAAECBAgQIEAgDwHfv+UxJ1USGFVA4MWoRC7osYDAix4DW54AAQIECBAgQIAAAQIECOQuIPAi9wmqnwABAgQIECBAgAABAgQIECBAgAABAh0LzIqIt0XE+yJiS8eruJEAAQIECBAgQIAAAQIECBAgQIAAAQIEqiYg8KJqE9VPbQUEXtR29KVpXOBFaUahEAIECBAgQIAAAQIECBAgUE4BgRflnIuqCBAgQIAAAQIECBAgQIAAAQIECBAg0GOBoyPilojYMSJujYgTIuL/9XhPyxMgQIAAAQIECBAgQIAAAQIECBAgQIBAHgICL/KYkyoJjCog8GJUIhf0WEDgRY+BLU+AAAECBAgQIECAAAECBHIXEHiR+wTVT4AAAQIECBAgQIAAAQIECBAgQIAAgbYFDomIVU13/WNEHNX2Sm4gQIAAAQIECBAgQIAAAQIECBAgQIAAgSoKCLyo4lT1VEsBgRe1HHupmhZ4UapxKIYAAQIECBAgQIAAAQIECJRPQOBF+WaiIgIECBAgQIAAAQIECBAgQIAAAQIECPRQ4IDfhF28eNAeWyLixIi4qYf7WpoAAQIECBAgQIAAAQIECBAgQIAAAQIE8hEQeJHPrFRKYEQBgRcOSNECAi+KnoD9CRAgQIAAAQIECBAgQIBAyQUEXpR8QMojQIAAAQLFCPiFdTHuds1XwHsm39mpnAABAgQIECBQN4H9IuLeiNijqfG5EbG4bhj6JUCAAAECBAgQIECAAAECBAgQIECAAIHtCvgshMNBoCICAi8qMsiM2xB4kfHwlE6AAAECBAgQIECAAAECBPohIPCiH8r2IECAAAEC2Qn4hXV2I1NwwQLeMwUPwPYECBAgQIAAAQItCbwmIu6LiD2brj49Ij7d0gouIkCAAAECBAgQIECAAAECBAgQIECAAIG6CPgsRF0mrc/KCwi8qPyIS9+gwIvSj0iBBAgQIECAAAECBAgQIECgWAGBF8X6250AAQIECJRUwC+sSzoYZZVWwHumtKNRGAECBAgQIECAwG8EJkbE/RHxyiaRyyLiLygRIECAAAECBAgQIECAAAECBAgQIECAAIEmAZ+FcCQIVERA4EVFBplxGwIvMh6e0gkQIECAAAECBAgQIECAQD8EBF70Q9keBAgQIEAgOwG/sM5uZAouWMB7puAB2J4AAQIECBAgQGBEgQkRsSYi9mm6anFEzGVHgAABAgQIECBAgAABAgQIECBAgAABAgSGEfBZCMeCQEUEBF5UZJAZtyHwIuPhKZ0AAQIECBAgQIAAAQIECPRDQOBFP5TtQYAAAQIEshPwC+vsRqbgggW8ZwoegO0JECBAgAABAgRGFLg/IqY0XbEkIk7iRoAAAQIECBAgQIAAAQIECBAgQIAAAQIEtiPgsxCOBoGKCAi8qMggM25D4EXGw1M6AQIECBAgQIAAAQIECBDoh4DAi34o24MAAQIECGQn4BfW2Y1MwQULrI+ISYNq2DsiNhRck+0JECBAgAABAgQIbBM4MiJujoidfvM37oiIoyJiMyICBAgQIECAAAECBAgQIECAAAECBAgQILAdAZ8fcjQIVERA4EVFBplxGwIvMh6e0gkQIECAAAECBAgQIECAQD8EBF70Q9keBAgQIEAgOwG/sM5uZAouWEDgRcEDsD0BAgQIECBAgMCoAgdHxO0R8XBEHBoRz4x6hwsIECBAgAABAgQIECBAgAABAgQIECBAoM4CPj9U5+nrvVICAi8qNc4smxF4keXYFE2AAAECBAgQIECAAAECBPonIPCif9Z2IkCAAAECGQn4hXVGw1JqKQQEXpRiDIogQIAAAQIECBAYReBNEbEuIp4kRYAAAQIECBAgQIAAAQIECBAgQIAAAQIERhHw+SFHhEBFBAReVGSQGbch8CLj4SmdAAECBAgQIECAAAECBAj0Q0DgRT+U7UGAAAECBLIT8Avr7Eam4IIFBF4UPADbEyBAgAABAgQIECBAgAABAgQIZCPg58/ZjEqhBAgQIECAAAECBAjUXMD3bzU/ANqvjoDAi+rMMtdOBF7kOjl1EyBAgAABAgQIECBAgACBPgkIvOgTtG0IECBAgEBeAn5hnde8VFu8gMCL4megAgIECBAgQIAAAQIECBAgQIAAgTwE/Pw5jzmpkgABAgQIECBAgAABAr5/cwYIVERA4EVFBplxGwIvMh6e0gkQIECAAAECBAgQIECAQD8EBF70Q9keBAgQIEAgOwG/sM5uZAouWEDgRcEDsD0BAgQIECBAgAABAgQIECBAgEA2An7+nM2oFEqAAAECBAgQIECAQM0FfP9W8wOg/eoICLyozixz7UTgRa6TUzcBAgQIECBAgAABAgQIEOiTgMCLPkHbhgABAgQI5CXgF9Z5zUu1xQsIvCh+BiogQIAAAQIECBAgQIAAAQIECBDIQ8DPn/OYkyoJECBAgAABAgQIECDg+zdngEBFBAReVGSQGbch8CLj4SmdAAECBAgQIECAAAECBAj0Q0DgRT+U7UGAAAECBAgQIECAAAECBAgQIECAAAECBAgQIECAAAECEeGBKceAAAECBAgQIECAAAECeQj4/i2POamSwKgCAi9GJXJBjwUEXvQY2PIECBAgQIAAAQIECBAgQCB3AYEXuU9Q/QQIECBAgAABAgQIECBAgAABAgQI1FhgSkQ8UOP+tU6AAAECBAjkJ+CBqfxmpmICBAgQIECAAAECBOop4Pu3es5d1xUUEHhRwaFm1lLz/6FkVr5yCRAgQIAAAQIECBAgQIAAAQIECBAgQIAAAQIECBAgQIAAAQIECBAgQIAAAQIECBAgQIAAAQIECBAgMCDgmT2HgQABAgQI9F5A4EXvje1AoC8C/uG5L8w2GUFA4IXjQYAAAQIECBAgQIAAAQIECBAgQIAAAQIECBAgQIAAAQIECBAgQIAAAQIECBAgQIAAAQIECBAgQIBAVQQ8s1eVSeqDAAECBMosIPCizNNRG4E2BPzDcxtYLu2JgMCLnrBalAABAgQIECBAgAABAgQIECBAgAABAgQIECBAgAABAgQIECBAgAABAgQIECBAgAABAgQIECBAgACBAgQ8s1cAui0JECBAoHYCAi9qN3INV1XAPzxXdbL59CXwIp9ZqZQAAQIECBAgQIAAAQIECBAgQIAAAQIECBAgQIAAAQIECBAgQIAAAQIECBAgQIAAAQIECBAgQIAAgZEFPLPnhBAgQIAAgd4LCLzovbEdCPRFwD8894XZJiMIDPk/lK1b5V84LQQIECBAgAABAgQIECBAgAABAgQIECBAgAABAgQIECBAgAABAgQIEMhNYNOmTTFt2rT4wQ9+MKT0efPmxYIFC3JrR70ECBAgQIBATQX+z/8Z+oiFz7fX9CBomwABAm0KNP//R0R4Zq9NQ5cTIECAAIEOBARedIDmFgJlFPAPz2WcSr1qEnhRr3nrlgABAgQIECBAgAABAgQIECBAgAABAgQIECBAgAABAgQIECBAgACBigk8+eSTcfDBB8fDDz88pLNZs2bFl770pRjmwZ+KCWiHAAECBAgQqIqAwIuqTFIfBAgQ6K+AwIv+etuNAAECBAj8RkDghaNAoCICAi8qMsiM2xB4kfHwlE6AAAECBAgQIECAAAECBAgQIECAAAECBAgQIECAAAECBAgQIECAQL0FnnnmmTj00ENjzZo1QyCOPvrouOWWW2LHHXesN5DuCRAgQIAAAQIECBAgQKDyAgIvKj9iDRIgQIBAOQUEXpRzLqoi0LaAwIu2ydzQZQGBF10GtRwBAgQIECBAgAABAgQIECBAgAABAgQIECBAgAABAgQIECBAgAABAgT6IbB58+Y46qij4o477hiy3fTp02PFihXxohe9qB9l2IMAAQIECBAgQIAAAQIECBQqIPCiUH6bEyBAgEB9BQRe1Hf2Oq+YgMCLig00w3YEXmQ4NCUTIECAAAECBAgQIECAAAECBAgQIECAAAECBAgQIECAAAECBAgQIEDgscceiylTpsSTTz45gHHggQfG3XffHePHjwdEgAABAgQIECBAgAABAgRqISDwohZj1iQBAgQIlE9A4EX5ZqIiAh0JCLzoiM1NXRQQeNFFTEsRIECAAAECBAgQIECAAAECBAgQIECAAAECBAgQIECAAAECBAgQIECgnwLf/e53461vfWts2rQp9ttvv7j33ntjjz326GcJ9iJAgAABAgQIECBAgAABAoUKCLwolN/mBAgQIFBfAYEX9Z29zismIPCiYgPNsB2BFxkOTckECBAgQIAAAQIECBAgQIAAAQIECBAgQKBIgeYPjG3d2vz76yKrszeB8gnMmDEjVq1aNVDYypUrY/r06eUrVEUECBAgQIAAAQLZCqxbty5OPfXUuOGGG2KvvfbKtg+FEyBAgAABAgQIECBAgACBTgQEXnSi5h4CBAgQIDBmAYEXYya0AIFyCAi8KMcc6lyFwIs6T1/vBAgQIECAAAECBAgQIECAAAECBAgQIECgAwGBFx2guaXWAnPnzo3FixcPGCxatCjmzJlTaxPNEyBAgAABAgQIECBAgAABAgQIECBAgAABAgS6JSDwoluS1iFAgAABAm0JCLxoi8vFBMorIPCivLOpS2UCL+oyaX0SIECAAAECBAgQIECAAAECBAgQIECAAIEuCQi86BKkZWojIPCiNqPWKAECBAgQIECAAAECBAgQIECAAAECBAgQIFCAgMCLAtBtSYAAAQIEIgReOAUEKiIg8KIig8y4DYEXGQ9P6QQIECBAgAABAgQIECBAgAABAgQIECBAoAgBgRdFqNszZwGBFzlPT+0ECBAgQIAAAQIECBAgQIAAAQIECBAgQIBA2QUEXpR9QuojQIAAgYoKCLyo6GC1VT8BgRf1m3nZOhZ4UbaJqIcAAQIECBAgQIAAAQIECBAgQIAAAQIECJRcQOBFyQek98he6wAAIABJREFUvNIJCLwo3UgURIAAAQIECBAgQIAAAQIECBAgQIAAAQIECFRIQOBFhYapFQIECBDISUDgRU7TUiuBEQQEXjgeRQsIvCh6AvYnQIAAAQIECBAgQIAAAQIECBAgQIAAAQKZCQi8yGxgyi1cQOBF4SNQAAECBAgQIECAAAECBAgQIECAAAECBAgQIFBhAYEXFR6u1ggQIECgzAICL8o8HbURaENA4EUbWC7tiYDAi56wWpQAAQIECBAgQIAAAQIECBAgQIAAAQIECFRXQOBFdWers94ICLzojatVCRAgQIAAAQIECBAgQIAAAQIECBAgQIAAAQJJQOCFc0CAAAECBAoREHhRCLtNCXRfQOBF902t2J6AwIv2vFxNgAABAgQIECBAgAABAgQIECBAgAABAgRqLyDwovZHAECbAgIv2gRzOQECBAgQIECAQEPg6aefjksvvTQ++clPEiFAgAABAgQIECBAgAABAgRGEBB44XgQIECAAIFCBAReFMJuUwLdFxB40X1TK7YnIPCiPS9XEyBAgAABAgQIECBAgAABAgQIECBAgACB2gsIvKj9EQDQpoDAizbBXE6AAAECBAgQIBDPPfdcHH744bFq1aqYMmVK3H777fGSl7yEDAECBAgQIECg8gJ+/lz5EWuQAAECPREQeNETVosSIECAAIHRBARejCbkzwlkIiDwIpNBVbhMgRcVHq7WCBAgQIAAAQIECBAgQIAAAQIECBAgQIBALwR84LgXqtassoDAiypPV28ECBAgQIAAgd4IHHPMMXHbbbcNLD5p0qRYu3ZtvOxlL+vNhlYlQIAAAQIECJREwM+fSzIIZRAgQCAzAYEXmQ1MuQQIECBQFQGBF1WZpD5qLyDwovZHoHAAgReFj0ABBAgQIECAAAECBAgQIECAAAECBAgQIEAgLwEfOM5rXqotXkDgRfEzUAEBAgQIECBAIBeBrVu3xuzZs2PJkiVDSn7Pe94TX/ziF3NpQ50ECBAgQIAAgY4F/Py5Yzo3EiBAoNYCAi9qPX7NEyBAgEBxAgIvirO3M4GuCgi86CqnxToQEHjRAZpbCBAgQIAAAQIECBAgQIAAAQIECBAgQIBAnQV84LjO09d7JwIXXnhhXHDBBQO3pv99/vnnd7KUewgQIECAAAECBCouMH/+/Fi4cOGQLo844ohYtmxZ7LjjjhXvXnsECBAgQIAAgQg/f3YKCBAgQKATAYEXnai5hwABAgQIjFlA4MWYCS1AoBwCAi/KMYc6VyHwos7T1zsBAgQIECBAgAABAgQIECBAgAABAgQIECBAgAABAgQIECBAgAABAqUQOOecc+KSSy4ZUsuBBx4Y99xzT+y8886lqFERBAgQIECAAIFeCwi86LWw9QkQIFBNAYEX1ZyrrggQIECg9AICL0o/IgUSaE1A4EVrTq7qnYDAi97ZWpkAAQIECBAgQIAAAQIECBAgQIAAAQIECBAgQIAAAQIECBAgQIAAAQKjCnz605+O008/fch1++67b9x///2xxx57jHq/CwgQIECAAAECVREQeFGVSeqDAAEC/RUQeNFfb7sRIECAAIHfCAi8cBQIVERA4EVFBplxGwIvMh6e0gkQIECAAAECBAgQIECAAAECBAgQIECAAAECBAgQIECAAAECBAgQyFtg8eLFMXfu3CFNTJw4MdauXRvpv70IECBAgAABAnUSEHhRp2nrlQABAt0TEHjRPUsrESBAgACBNgQEXrSB5VICZRYQeFHm6dSjNoEX9ZizLgkQIECAAAECBAgQIECAAAECBAgQIECAAAECBAgQIECAAAECBAgQKJnATTfdFCeeeGJs2bJloLI99tgj7r///th3331LVq1yCBAgQIAAAQK9FxB40XtjOxAgQKCKAgIvqjhVPREgQIBABgICLzIYkhIJtCIg8KIVJdf0UkDgRS91rU2AAAECBAgQIECAAAECBAgQIECAAAECBAgQIECAAAECBAgQIECAAIHtCNx+++3xjne8I5599tnGFTvvvHPcc889ceCBBzIjQIAAAQIECNRSQOBFLceuaQIECIxZQODFmAktQIAAAQIEOhEQeNGJmnsIlFBA4EUJh1KzkgRe1Gzg2iVAgAABAgQIECBAgAABAgQIECBAgAABAgQIECBAgAABAgQIECBAoDwCq1evjiOPPLIRenHbbbfFEUccUZ7iVEKAAAECBAgQ6LOAwIs+g9uOAAECFREQeFGRQWqDAAECBHITEHiR28TUS2A7AgIvHI2iBQReFD0B+xMgQIAAAQIECBAgQIAAAQIECBAgQIAAAQIECBAgQIAAAQIECBAgUGuB73znO/HDH/4wZs2aVWsHzRMgQIAAAQIEBF44AwQIECDQiYDAi07U3EOAAAECBMYsIPBizIQWIFAOAYEX5ZhDnasQeFHn6eudAAECBAgQIECAAAECBAgQIECAAAECBAgQIECAAAECBAgQIECAAAECBAgQIECAAAECJREQeFGSQSiDAAECmQkIvMhsYMolQIAAgaoICLyoyiT1UXsBgRe1PwKFAwi8KHwECiBAgAABAgQIECBAgAABAgQIECBAgAABAgQIECBAgAABAgQIECBAgAABAgQIECBAgAABAgQIECBAoBMBgRedqLmHAAECBAiMWUDgxZgJLUCgHAICL8oxhzpXIfCiztPXOwECBAgQIECAAAECBAgQIECAAAECBAgQIECAAAECBAgQIECAAAECBAgQIECAAAECBAgQIECAAIGMBQReZDw8pRMgQIBAzgICL3KentoJDBIQeOE4FC0g8KLoCdifAAECBAgQIECAAAECBAgQIECAAAECBAgQIECAAAECBAgQIECAAAECBAgQIECAAAECBAgQIECAAIGOBARedMTmJgIECBAgMFYBgRdjFXQ/gZIICLwoySBqXIbAixoPX+sECBAgQIAAAQIECBAgQIAAAQIECBAgQIAAAQIECBAgQIAAAQIECBAgQIAAAQIECBAgQIAAAQIEchYQeJHz9NROgAABAhkLCLzIeHhKJzBYQOCF81C0gMCLoidgfwIECBAgQIAAAQIECBAgQIAAAQIECBAgkJlA8wfGtm5t/v11Zg0pl0CPBRYvXhxz584d2GXOnDmxaNGiHu9qeQIECBAgQIAAgTIIPPXUUzF+/PgylKIGAgQIECBAgAABAgQIECBQWQGBF5UdrcYIECBAoNwCAi/KPR/VEWhZQOBFy1Qu7JGAwIsewVqWAAECBAgQIECAAAECBAgQIECAAAECBAhUVUDgRVUnq69eCQi86JWsdQkQIECAAAEC5RXYsmVLnHjiifHTn/40VqxYEbvttlt5i1UZAQIECBAgQIAAAQIECBDIXEDgReYDVD4BAgQI5Cog8CLXyambQJOAwAtHomgBgRdFT8D+BAgQIECAAAECBAgQIECAAAECBAgQIEAgMwGBF5kNTLmFCwi8KHwECiBAgAABAgQI9F1g7ty5kf45ML3233//uPvuu2PChAl9r8OGBAgQIECAAAECBAgQIECgDgICL+owZT0SIECAQAkFBF6UcChKItCJgMCLTtTc000BgRfd1LQWAQIECBAgQIAAAQIECBAgQIAAAQIECBCogYDAixoMWYtdFRB40VVOixEgQIAAAQIESi/wsY99LP72b/92SJ1HH3103HbbbaWvXYEECBAgQIAAAQIECBAgQCBHAYEXOU5NzQQIECBQAQGBFxUYohYIJAGBF85B0QICL4qegP0JECBAgAABAgQIECBAgAABAgQIECBAgEBmAgIvMhuYcgsXEHhR+AgUQIAAAQIECBDom8DFF18c55577pD9Jk6cGPfff3+88pWv7FsdNiJAgAABAgQIECBAgAABAnUSEHhRp2nrlQABAgRKJCDwokTDUAqBsQgIvBiLnnu7ISDwohuK1iBAgAABAgQIECBAgAABAgQIECBAgAABAjUSEHhRo2FrtSsCAi+6wmgRAgQIECBAgEDpBRYuXBjz588fUueECRNizZo1sc8++5S+fgUSIECAAAECBAgQIECAAIFcBQRe5Do5dRMgQIBA5gICLzIfoPIJbBMQeOEsFC0g8KLoCdifAAECBAgQIECAAAECBAgQIECAAAECBAhkJiDwIrOBKbdwgVWrVsWMGTMG6pg+fXqsXLmy8LoUQIAAAQIECBAg0D2BJUuWxOzZs2Pr1t9+HGvXXXeN1atXx+TJk7u3kZUIECBAgAABAgQIECBAgACBFwgIvHAoCBAgQIBAIQICLwphtymB7gsIvOi+qRXbExB40Z6XqwkQIECAAAECBAgQIECAAAECBAgQIECAQO0FBF7U/ggAaFNA4EWbYC4nQIAAAQIECGQmsGzZsjjuuOPi+eefH6h85513jrvuuiumTZuWWTfKJUCAAAECBAgQIECAAAEC+QkIvMhvZiomQIAAgUoICLyoxBg1QSBC4IVTULSAwIuiJ2B/AgQIECBAgAABAgQIECBAgAABAgQIECCQmYDAi8wGptzCBQReFD4CBRAgQIAAAQIEeiaQ/lnv8MMPj+eee25gj3HjxsXy5ctj5syZPdvXwgQIECBAgACBqgr4+XNVJ6svAgQI9FZA4EVvfa1OgAABAgS2IyDwwtEgUBEBgRcVGWTGbQi8yHh4SidAgAABAgQIECBAgAABAgQIECBAgAABAkUI+MBxEer2zFlA4EXO01M7AQIECBAgQGBkgYkTJ8bPf/7zIRfdcMMNceKJJ6IjQIAAAQIECBDoQMDPnztAcwsBAgQIhMALh4AAAQIECBQiIPCiEHabEui+gMCL7ptasT0BgRftebmaAAECBAgQIECAAAECBAgQIECAAAECBAjUXsAHjmt/BAC0KSDwok0wlxMgQIAAAQIEMhL43ve+FzNmzIiNGzc2ql6wYEHMmzcvow6USoAAAQIECBAol4CfP5drHqohQIBALgICL3KZlDoJECBAoGICAi8qNlDt1FdA4EV9Z1+WzgVelGUS6iBAgAABAgQIECBAgAABAgQIECBAgAABApkI+MBxJoNSZmkEBF6UZhQKIUCAAAECBAj0RGD9+vUxffr0mD9/fpx99tk92cOiBAgQIECAAIG6CPj5c10mrU8CBAh0V0DgRXc9rUaAAAECBFoUEHjRIpTLCJRdQOBF2SdU/foEXlR/xjokQIAAAQIECBAgQIAAAQIECBAgQIAAAQIECBAgQIAAAQIECBAgQKCHAo8//ni89KUv7eEOliZAgAABAgQI1ENA4EU95qxLAgQIdFtA4EW3Ra1HgAABAgRaEhB40RKTiwiUX0DgRflnVPUKBV5UfcL6I0CAAAECBAgQIECAAAECBAgQIECAAAECBAgQIECAAAECBAgQIECAAAECBAgQIECAQAYCAi8yGJISCRAgUEIBgRclHIqSCBAgQKAOAgIv6jBlPdZCQOBFLcZc6iYFXpR6PIojQIAAAQIECBAgQIAAAQIECBAgQIAAAQIECBAgQIAAAQIECBAgQIAAAQIECBAgQIBAPQQEXtRjzrokQIBAtwUEXnRb1HoECBAgQKAlAYEXLTG5iED5BQRelH9GVa9Q4EXVJ6w/AgQIECBAgAABAgQIECBAgAABAgQIECBAgAABAgQIECBAgAABAgQIECBAgAABAgQIZCAg8CKDISmRAAECJRQQeFHCoSiJAAECBOogIPCiDlPWYy0EBF7UYsylblLgRanHozgCBAgQIECAAAECBAgQIECAAAECBAgQIECAAAECBAgQIECAAAECBAgQIECAAAECBAjUQ0DgRT3mrEsCBAh0W0DgRbdFrUeAAAECBFoSEHjREpOLCJRfQOBF+WdU9QoFXlR9wvojQIAAAQIECBAgQIAAAQIECBAgQIAAAQIECBAgQIAAAQIECBAgQIAAAQIECBAgQIBABgICLzIYkhIJECBQQgGBFyUcipIIECBAoA4CAi/qMGU91kJA4EUtxlzqJgVelHo8iiNAgAABAgQIECBAgAABAgQIECBAgAABAgQIECBAgAABAgQIECBAoAiBSy+9ND7wgQ/EnnvuWcT29iRAgAABAgQI1FJA4EUtx65pAgQIjFlA4MWYCS1AgAABAgQ6ERB40YmaewiUUEDgRQmHUrOSBF7UbODaJUCAAAECBAgQIECAAAECBAgQIECAAAECBAgQIECAAAECBAgQIEBgZIELLrggLrzwwth7771j1apV8apXvQoZAQIECBAgQIBAHwQEXvQB2RYECBCooIDAiwoOVUsECBAgkIOAwIscpqRGAi0ICLxoAcklPRUQeNFTXosTIECAAAECBAgQIECAAAECBAgQIECAAAECBAgQIECAAAECBAgQIJCTwMKFC2P+/PkDJU+cOLERevHa1742pzbUSoAAAQIECBAgQIAAAQIEaiMg8KI2o9YoAQIECJRLQOBFueahGgIdCwi86JjOjV0SEHjRJUjLECBAgAABAgQIECBAgAABAgQIECBAgAABAgQIECBAgAABAgQIECCQt8CSJUti9uzZsXXrbz9Wteuuu8bq1atj8uTJeTenegIECBAgQIAAAQIECBAgUFEBgRcVHay2CBAgQKDsAgIvyj4h9RFoUUDgRYtQLuuZgMCLntFamAABAgQIECBAgAABAgQIECBAgAABAgQIECBAgAABAgQIECBAgACBXASWLVsWxx13XDz//PMDJe+8885x1113xbRp03JpQ50ECBAgQIAAAQIECBAgQKB2AgIvajdyDRMgQIBAOQQEXpRjDqogMGYBgRdjJrTAGAUEXowR0O0ECBAgQIAAAQIECBAgQIAAAQIECBAgQIAAAQIECBAgQIAAAQIECOQtsGrVqjj88MPjueeeG2hk3LhxsXz58pg5c2bezameAAECBAgQIECAAAECBAhUXEDgRcUHrD0CBAgQKKuAwIuyTkZdBNoUEHjRJpjLuy4g8KLrpBYkQIAAAQIECBAgQIAAAQIECBAgQIAAAQLVFmj+wNjWrc2/v652/7oj0K7Ahg0bYu+99x64bdKkSbF+/fp2l3E9AQIECBAgQIBAjwTWrl0b06dPj6effnpghx122CGWLl0axx9/fI92tSwBAgQIECBAgAABAgQIECDQLQGBF92StA4BAgQIEGhLQOBFW1wuJlBeAYEX5Z1NXSoTeFGXSeuTAAECBAgQIECAAAECBAgQIECAAAECBAh0SUDgRZcgLVMrAe+bWo1bswQIECBAgEBGAo8++mi85S1viSeeeGJI1YsWLYo5c+Zk1IlSCRAgQIAAAQIECBAgQIBAfQUEXtR39jonQIAAgUIFBF4Uym9zAt0TEHjRPUsrdSYg8KIzN3cRIECAAAECBAgQIECAAAECBAgQIECAAIHaCnhwv7aj1/gYBLxvxoDnVgIECBAgQIBAjwR+9KMfxZvf/ObYuHHjkB2uvPLKOO2003q0q2UJECBAgAABAgQIECBAgACBbgsIvOi2qPUIECBAgEBLAgIvWmJyEYHyCwi8KP+Mql6hwIuqT1h/BAgQIECAAAECBAgQIECAAAECBAgQIECgywIe3O8yqOVqIeB9U4sxa5IAAQIECBDITODf/u3fYvr06bF+/fqBys8999z45Cc/mVknyiVAgAABAgQIECBAgAABAvUWEHhR7/nrngABAgQKExB4URi9jQl0V0DgRXc9rda+gMCL9s3cQYAAAQIECBAgQIAAAQIECBAgQIAAAQIEai3gwf1aj1/zHQp433QI5zYCBAgQIECAQI8FNm7cGDNmzIjvfe97MW/evFiwYEGPd7Q8AQIECBAgQIAAAQIECBAg0G0BgRfdFrUeAQIECBBoSUDgRUtMLiJQfgGBF+WfUdUrFHhR9QnrjwABAgQIECBAgAABAgQIECBAgAABAgQIdFnAg/tdBrVcLQS8b2oxZk0SIECAAAECmQr88pe/jKuvvjrOO++8TDtQNgECBAgQIECAAAECBAgQqLeAwIt6z1/3BAgQIFCYgMCLwuhtTKC7AgIvuutptfYFBF60b+YOAgQIECBAgAABAgQIECBAgAABAgQIECBQawEP7td6/JrvUMD7pkM4txEgQIAAAQIECBAgQIAAAQIECBAgQIAAAQIERhEQeOGIECBAgACBQgQEXhTCblMC3RcQeNF9Uyu2JyDwoj0vVxMgQIAAAQIECBAgQIAAAQIECBAgQIAAgdoLeHC/9kcAQAcC3jcdoLmFAAECBAgQIECAAAECBAgQIECAAAECBAgQINCCgMCLFpBcQoAAAQIEui8g8KL7plYkUIiAwItC2G06SEDgheNAgAABAgQIECBAgAABAgQIECBAgAABAgQItCXgwf22uFxMoCHgfeMgECBAgAABAgQIECBAgAABAgQIEBhdwM/RRjdyBQECBAi8UEDghVNBgAABAgQKERB4UQi7TQl0X0DgRfdNrdiegMCL9rxcTYAAAQIECBAgQIAAAQIECBAgQIAAAQIEai/gA8e1PwIAOhDwvukAzS0ECBAgQIAAAQIECBAgQIAAAQK1E/BztNqNXMMECBDoioDAi64wWoQAAQIECLQrIPCiXTHXEyipgMCLkg6mRmUJvKjRsLVKgAABAgQIECBAgAABAgQIECBAgAABAgS6IeADx91QtEbdBPbee+/YsGHDQNvr16+PSZMm1Y1BvwQIECBAgAABAgQIECBAgAABAgRGFPDzZweEAAECBDoREHjRiZp7CBAgQIDAmAUEXoyZ0AIEyiEg8KIcc6hzFQIv6jx9vRMgQIAAAQIECBAgQIAAAQIECBAgQIAAgQ4EfOC4AzS31F6gOfBi69bmz33UnggAAQIECBAgQKDrAr/61a9i99137/q6FiRAgAABAgQIEOidgJ8/987WygQIEKiygMCLKk9XbwQIECBQYgGBFyUejtIItCMg8KIdLdf2QkDgRS9UrUmAAAECBAgQIECAAAECBAgQIECAAAECBAgQIECAAAECBAgQIECAQGECixcvjj//8z+Pu+++O/bff//C6rAxAQIECBAgQIBAewICL9rzcjUBAgQI/K+AwAsngQABAgQIFCIg8KIQdpsS6L6AwIvum1qxPQGBF+15uZoAAQIECBAgQIAAAQIECBAgQIAAAQIECBAgQIAAAQIECBAgQIAAgRIL3HTTTXHiiSfGli1bYrfddosVK1bE1KlTS1yx0ggQIECAAAECBLYJCLxwFggQIECgEwGBF52ouYcAAQIECIxZQODFmAktQKAcAgIvyjGHOlch8KLO09c7AQIECBAgQIAAAQIECBAgQIAAAQIECBAgQIAAAQIECBAgQIAAgQoJpHCLI444YkhHKfTiZz/7WYwfP75CnWqFAAECBAgQIFBNAYEX1ZyrrggQINBrAYEXvRa2PgECBAgQGFZA4IWDQaAiAgIvKjLIjNsQeJHx8JROgAABAgQIECBAgAABAgQIECBAgAABAgQIECBAgAABAgQIECBAgMD/CqxZsyYOPfTQeOaZZwZIdtxxx7jlllvi6KOPxkSAAAECBAgQIJCBgMCLDIakRAIECJRQQOBFCYeiJAIECBCog4DAizpMWY+1EBB4UYsxl7pJgRelHo/iCBAgQIAAAQIECBAgQIAAAQIECBAgQIAAAQIECBAgQIAAAQIECBAYTeDhhx+Ogw8+OJ588smBS9PDLl/60pdi1qxZo93uzwkQIECAAAECBEoiIPCiJINQBgECBDITEHiR2cCUS4AAAQJVERB4UZVJ6qP2AgIvan8ECgcQeFH4CBRAgAABAgQIECBAgAABAgQIECBAgAABAgQIECBAgAABAgQIECBAgECnAj/4wQ9i2rRpsWnTpiFLLFiwIObNm9fpsu4jQIAAAQIECBAoQEDgRQHotiRAgEAFBAReVGCIWiBAgACBHAUEXuQ4NTUTGEZA4IVjUbSAwIuiJ2B/AgQIECBAgAABAgQIECBAgAABAgQIECBAgAABAgQIECBAgAABAgQ6EvjJT34SU6dOjZ/97GdD7r/ooovivPPO62hNNxEgQIAAAQIECBQnIPCiOHs7EyBAIGcBgRc5T0/tBAgQIJCxgMCLjIendAKDBQReOA9FCwi8KHoC9idAgAABAgQIECBAgAABAgQIECBAgAABAgQIECBAgAABAgQIECBAoG2BjRs3xpvf/Ob40Y9+NOTe0047La688sq213MDAQIECBAgQIBA8QICL4qfgQoIECCQo4DAixynpmYCBAgQqICAwIsKDFELBJKAwAvnoGgBgRdFT8D+BAgQIECAAAECBAgQIECAAAECBAgQIECAAAECBAgQIECAAAECBAi0LTB37txYvHjxkPvS37v++uvbXssNBAgQIECAAAECBAgQIECAQL4CAi/ynZ3KCRAgQCBrAYEXWY9P8QR+KyDwwmkoWkDgRdETsD8BAgQIECBAgAABAgQIECBAgAABAgQIECBAgAABAgQIECBAgAABAm0LPPXUU3HkkUfG6tWrG/cef/zxsXTp0thhhx3aXssNBAgQIECAAAECBAgQIECAQL4CAi/ynZ3KCRAgQCBrAYEXWY9P8QR+KyDwwmkoWkDgRdETsD8BAgQIECBAgAABAgQIECBAgAABAgQIECBAgAABAgQIECBAgAABAh0JPPvss/GOd7wj/vu//zvuvPPOGDduXEfruIkAAQIECBAgQIAAAQIECBDIV0DgRb6zUzkBAgQIZC0g8CLr8SmewG8FBF44DUULCLwoegL2J0CAAAECBAgQIECAAAECBAgQIECAAAECBAgQqJ3Ahg0bYtKkSbXrW8MECBAgQIAAgV4JPPXUUzF+/PheLW9dAgQIECBAgAABAgQIECBAoMQCAi9KPBylESBAgECVBQReVHm6equVgMCLWo27lM0KvCjlWBRFgAABAgQIECBAgAABAgQIECBAgAABAgTKK9D8gbGtW5t/f13e2lVGoCiBGTNmxKoaJnx5AAAgAElEQVRVqwa2X7lyZUyfPr2ocuxLgAABAgQIECBAgAABAgQIECBAgAABAgQIEKiMgMCLyoxSIwQIECCQl4DAi7zmpVoC2xUQeOFwFC0g8KLoCdifAAECBAgQIECAAAECBAgQIECAAAECBAhkJiDwIrOBKbcUAgIvSjEGRRAgQIAAAQIECBAgQIAAAQIECBAgQIAAAQIVFBB4UcGhaokAAQIEchAQeJHDlNRIoAUBgRctILmkpwICL3rKa3ECBAgQIECAAAECBAgQIECAAAECBAgQIFA9AYEX1ZupjnovIPCi98Z2IECAAAECBAgQIECAAAECBAgQIECAAAECBOopIPCinnPXNQECBAgULiDwovARKIBAdwQEXnTH0SqdCwi86NzOnQQIECBAgAABAgQIECBAgAABAgQIECBAoJYCAi9qOXZNj1FA4MUYAd1OgAABAgQIECBAgAABAgQIECBAgAABAgQIENiOgMALR4MAAQIECBQiIPCiEHabEui+gMCL7ptasT0BgRftebmaAAECBAgQIECAAAECBAgQIECAAAECBAjUXkDgRe2PAIAOBARedIDmFgIECBAgQIAAAQIECBAgQIAAAQIECBAgQIBACwICL1pAcgkBAgQIEOi+gMCL7ptakUAhAgIvCmG36SABgReOAwECBAgQIECAAAECBAgQIECAAAECBAgQINCWgMCLtrhcTKAhIPDCQSBAgAABAgQItCewfPnyePGLX9z45ygvAgQIECBAgAABAgQIECBAgMBIAgIvnA8CBAgQIFCIgMCLQthtSqD7AgIvum9qxfYEBF605+VqAgQIECBAgAABAgQIECBAgAABAgQIECBQewGBF7U/AgA6EJg7d24sXrx44M5FixbFnDlzOljJLQQIECBAgACB6gs8+OCDccghh8TWrVvj5ptvjiOPPLL6TeuQAAECBAgQIECAAAECBAgQ6FhA4EXHdG4kQIAAAQJjERB4MRY99xIokYDAixINo6alCLyo6eC1TYAAAQIECBAgQIAAAQIECBAgQIAAAQIEOhUQeNGpnPvqLCDwos7T1zsBAgQIECDQjsC6deti6tSp8cQTTzRuGzduXHz5y1+OE044oZ1lXEuAAAECBAgQIECAAAECBAjUSEDgRY2GrVUCBAgQKJOAwIsyTUMtBMYgIPBiDHhu7YqAwIuuMFqEAAECBAgQIECAAAECBAgQIECAAAECBAjUR0DgRX1mrdPuCQi86J6llQgQIECAAIHqCvzsZz+LAw44INJ/D34tWLAg5s2bV93GdUaAAAECBAgQIDAg4OfPDgMBAgQIdCIg8KITNfcQIECAAIExCwi8GDOhBQiUQ0DgRTnmUOcqBF7Uefp6J0CAAAECBAgQIECAAAECBAgQIECAAAECHQj4wHEHaG6pvYDAi9ofAQAECBAgQIDAKAJPPPFETJ06NdatWzfkyksvvTTOPvtsfgQIECBAgAABAjUR8PPnmgxamwQIEOiygMCLLoNajgABAgQItCYg8KI1J1cRKL2AwIvSj6jyBQq8qPyINUiAAAECBAgQIECAAAECBAgQIECAAAECBLor4APH3fW0Wj0EBF7UY866JECAAAECBDoTeOaZZ+KQQw6JBx98cMgCp512Wlx55ZWdLeouAgQIECBAgACBLAX8/DnLsSmaAAEChQsIvCh8BAogQIAAgXoKCLyo59x1XUEBgRcVHGpmLQm8yGxgyiVAgAABAgQIECBAgAABAgQIECBAgAABAkUL+MBx0ROwf44CAi9ynJqaCRAgQIAAgX4IbN68Od7+9rfHN77xjSHbzZkzJxYtWtSPEuxBgAABAgQIECBQIgE/fy7RMJRCgACBjAQEXmQ0LKUSIECAQJUEBF5UaZp6qbWAwItaj78UzQu8KMUYFEGAAAECBAgQIECAAAECBAgQIECAAAECBAgQIECAAAECBAgQIECgXgJbt26Nd73rXfHVr351SOPHH398LF26NHbYYYd6geiWAAECBAgQIEAgBF44BAQIECDQiYDAi07U3EOAAAECBMYsIPBizIQWIFAOAYEX5ZhDnasQeFHn6eudAAECBAgQIECAAAECBAgQIECAAAECBAgQIECAAAECBAgQIECAQEECH/7wh+Ozn/3skN1nzpwZy5cvj3HjxhVUlW0JECBAgAABAgSKFBB4UaS+vQkQIJCvgMCLfGencgIECBDIWkDgRdbjUzyB3woIvHAaihYQeFH0BOxPgAABAgQIECBAgAABAgQIECBAgAABAgQIECBAgAABAgQIECBAoGYC//Vf/xXTpk2LRx55ZKDzt7zlLXHHHXfELrvsUjMN7RIgQIAAAQIECGwTEHjhLBAgQIBAJwICLzpRcw8BAgQIEBizgMCLMRNagEA5BARelGMOda5C4EWdp693AgQIECBAgAABAgQIECBAgAABAgQIECBAgAABAgQIECBAgAABAgUJpNCLd77znbFixYqYPHlyrF69OnbdddeCqrEtAQIECBAgQIBAGQQEXpRhCmogQIBAfgICL/KbmYoJECBAoBICAi8qMUZNEIgQeOEUFC0g8KLoCdifAAECBAgQIECAAAECBAgQIECAAAECBAgQIECAAAECBAgQIECAQI0FLrjggvjIRz4SEyZMqLGC1gkQIECAAAECBJKAwAvngAABAgQ6ERB40YmaewgQIECAwJgFBF6MmdACBMohIPCiHHOocxUCL+o8fb0TIECAAAECBAgQIECAAAECBAgQIECAAAECBAgQIECAAAECBAgQIECAAAECBAgQIECgJAICL0oyCGUQIEAgMwGBF5kNTLkECBAgUBUBgRdVmaQ+ai8g8KL2R6BwAIEXhY9AAQQIECBAgAABAgQIECBAgAABAgQIECBAgAABAgQIECBAgAABAgQIECBAgAABAgQIECAg8MIZIECAAIFOBARedKLmHgIECBAgMGYBgRdjJrQAgXIICLwoxxzqXIXAizpPX+8ECBAgQIAAAQIECBAgQIAAAQIECBAgQIAAAQIECBAgQIAAAQIECBAgQIAAAQIECBAoiYDAi5IMQhkECBDITEDgRWYDUy4BAgQIVEVA4EVVJqmP2gsIvKj9ESgcQOBF4SNQAAECBAgQIECAAAECBAgQIECAAAECBAgQIECAAAECBAgQIECAAAECBAgQIECAAAECBAgQIECAAAECnQgIvOhEzT0ECBAgQGDMAgIvxkxoAQLlEBB4UY451LkKgRd1nr7eCRAgQIAAAQIECBAgQIAAAQIECBAgQIAAAQIECBAgQIAAAQIECBAgQIAAAQIECBAgQIAAAQIECGQsIPAi4+EpnQABAgRyFhB4kfP01E5gkIDAC8ehaAGBF0VPwP4ECBAgQIAAAQIECBAgQIAAAQIECBAgQIAAAQIECBAgQIAAAQIECBAgQIAAAQIECBAgQIAAAQIECHQkIPCiIzY3ESBAgACBsQoIvBiroPsJlERA4EVJBlHjMgRe1Hj4WidAgAABAgQIECBAgAABAgQIECBAgAABAgQIEChGYMOGDTFp0qRiNrcrAQIECBAgQKDHAk888UQce+yxcdVVV8X+++/f490sT4AAAQIECBAgQIAAAQIECNRdQOBF3U+A/gkQIECgIAGBFwXB25ZAtwUEXnRb1HrtCgi8aFfM9QQIECBAgAABAgQIECBAgAABAgQIECBAoOYCzR8Y27q1+ffXNQfSPoFhBC688MK44IILBv4k/e/zzz+fFQECBAgQIECgcgJPP/10TJ8+PdauXRu77bZbrFixIqZOnVq5PjVEgAABAgQIECBAgAABAgQIlEdA4EV5ZqESAgQIEKiVgMCLWo1bs1UWEHhR5enm0ZvAizzmpEoCBAgQIECAAAECBAgQIECAAAECBAgQIFAaAYEXpRmFQjISWLx4ccydO3eg4jlz5sSiRYsy6kCpBAgQIECAAIHWBA4//PC44447Bi5+8YtfHHfffXdMmTKltQVcRYAAAQIECBAgQIAAAQIECBBoU0DgRZtgLidAgAABAt0REHjRHUerEChcQOBF4SOofQECL2p/BAAQIECAAAECBAgQIECAAAECBAgQIECAAIH2BARetOflagJJQOCFc0CAAAECBAhUXeD555+P4447LpYtWzak1QMOOCBWrVoVKfjCiwABAgQIECBAgAABAgQIECDQCwGBF71QtSYBAgQIEBhVQODFqEQuIJCHgMCLPOZU5SoFXlR5unojQIAAAQIECBAgQIAAAQIECBAgQIAAAQI9EBB40QNUS1ZeQOBF5UesQQIECBAgUHuBk046KZYsWTLEYb/99ot777039thjj9r7ACBAgAABAgQIECBAgAABAgR6JyDwone2ViZAgAABAiMICLxwPAhUREDgRUUGmXEbAi8yHp7SCRAgQIAAAQIECBAgQIAAAQIECBAgQIBAEQICL4pQt2fuAgIvcp+g+gkQIECAAIGRBE4//fT49Kc/PeSS17zmNXHffffFnnvuCY8AAQIECBAgQIAAAQIECBAg0FMBgRc95bU4AQIECBDYnoDAC2eDQEUEBF5UZJAZtyHwIuPhKZ0AAQIECBAgQIAAAQIECBAgQIAAAQIECBQhIPCiCHV75i4g8CL3CaqfAAECBAgQ2J7ARRddFOeff/6QP544cWLcf//98cpXvhIcAQIECBAgQIAAAQIECBAgQKDnAgIvek5sAwIECBAgMJyAwAvngkBFBAReVGSQGbch8CLj4SmdAAECBAgQIECAAAECBAgQIECAAAECBAgUISDwogh1e+YuIPAi9wmqnwABAgQIEBhOYOHChTF//vwhfzRhwoRYs2ZN7LPPPtAIECBAgAABAgQIECBAgAABAn0REHjRF2abECBAgACBZgGBF84EgYoICLyoyCAzbkPgRcbDUzoBAgQIECBAgAABAgQIECBAgAABAgQIEChCQOBFEer2zF1A4EXuE1Q/AQIECBAg0Cxw2223xTHHHDPkb++2227xrW/9f/buBcqusrwf/7MCBoMrSGCBgrUELGCMEpVCIAEJRsEaUSg3MQjGAuEihUix3CIJl4C0mEQWCJZIuEgQiCCCmkgWAWKAIkVQS6mXBNtKhRoqKQquXP7/9/ibY2YykznnzD5z9uWz13Kpmb3f93k+zzvKOpdvHooxY8YAI0CAAAECBAgQIECAAAECBAgMmoDAi0GjthEBAgQIENhQQOCF80CgJAICL0oyyAK3IfCiwMNTOgECBAgQIECAAAECBAgQIECAAAECBAgQ6ISAwItOqNuz6AICL4o+QfUTIECAAAECPQVeeeWV+Ku/+qt4+OGHaz96/etfH0uWLIlx48bBIkCAAAECBAgQINCygNefW6bzIAECBCotIPCi0uPXPAECBAh0TkDgRefs7UwgUwGBF5lyWqwFAYEXLaB5hAABAgQIECBAgAABAgQIECBAgAABAgQIVFnAB46rPH29tyog8KJVOc8RIECAAAECeRZ47bXX4rDDDovvfe97cd9998VBBx2U53LVRoAAAQIECBAgUAABrz8XYEhKJECAQA4FBF7kcChKIkCAAIEqCAi8qMKU9VgJAYEXlRhzrpsUeJHr8SiOAAECBAgQIECAAAECBAgQIECAAAECBAjkT8AHjvM3ExXlX6Bn4MWECRPigQceyH/hKiRAgAABAgQINCCwbNmy2G+//Rq40y0ECBAgQIAAAQIENi3g9WcnhAABAgRaERB40YqaZwgQIECAwIAFBF4MmNACBPIhIPAiH3OochUCL6o8fb0TIECAAAECBAgQIECAAAECBAgQIECAAIEWBHzguAU0j1ReYOnSpXHggQfWHQReVP5IACBAgAABAgQIECBAgAABAgQIEOhFwOvPjgUBAgQItCIg8KIVNc8QIECAAIEBCwi8GDChBQjkQ0DgRT7mUOUqBF5Uefp6J0CAAAECBAgQIECAAAECBAgQIECAAAECBAgQIECAAAECBAgQIECAAAECBAgQIECAQE4EBF7kZBDKIECAQMEEBF4UbGDKJUCAAIGyCAi8KMsk9VF5AYEXlT8CHQcQeNHxESiAAAECBAgQIECAAAECBAgQIECAAAECBAgQIECAAAECBAgQIECAAAECBAgQIECAAAECBAReOAMECBAg0IqAwItW1DxDgAABAgQGLCDwYsCEFiCQDwGBF/mYQ5WrEHhR5enrnQABAgQIECBAgAABAgQIECBAgAABAgQIECBAgAABAgQIECBAgAABAgQIECBAgAABAjkREHiRk0EogwABAgUTEHhRsIEplwABAgTKIiDwoiyT1EflBQReVP4IdBxA4EXHR6AAAgQIECBAgAABAgQIECBAgAABAgQIECBAgAABAgQIECBAgAABAgQIECBAgAABAgQIEBB44QwQIECAQCsCAi9aUfMMAQIECBAYsIDAiwETWoBAPgQEXuRjDlWuQuBFlaevdwIECBAgQIAAAQIECBAgQIAAAQIECBAgQIAAAQIECBAgQIAAAQK9CDzyyCOx7777siFAgAABAgQIECAwqAICLwaV22YECBAojYDAi9KMUiMECBAgUCwBgRfFmpdqCfQpIPDC4ei0gMCLTk/A/gQIECBAgAABAgQIECBAgAABAgQIECBAgAABAgQIECBAgAABAgRyIrB27do49NBDY9GiRXHHHXfExz72sZxUpgwCBAgQIECAAIEqCAi8qMKU9UiAAIHsBQReZG9qRQIECBAg0ICAwIsGkNxCoAgCAi+KMKVy1yjwotzz1R0BAgQIECBAgAABAgQIECBAgAABAgQIECBAgAABAgQIECBAgACBhgTWr18fkydPjgULFtTuHzJkSNx00021P3MRIECAAAECBAgQGAwBgReDoWwPAgQIlE9A4EX5ZqojAgQIECiEgMCLQoxJkQT6FxB40b+RO9orIPCivb5WJ0CAAAECBAgQIECAAAECBAgQIECAAAECBAgQIECAAAECBAgQIFAIgdNOOy2uueaabrWOGjUq/vVf/7UQ9SuSAAECBAgQIECg+AICL4o/Qx0QIECgEwICLzqhbk8CBAgQIBACLxwCAiUREHhRkkEWuA2BFwUentIJECBAgAABAgQIECBAgAABAgQIECBAgAABAgQIECBAgAABAgQIZCFwwQUXxKWXXtptqbe+9a3x6KOPxo477pjFFtYgQIAAAQIECBAgQIAAAQIECLRFQOBFW1gtSoAAAQIE+hMQeNGfkJ8TKIiAwIuCDKrEZQq8KPFwtUaAAAECBAgQIECAAAECBAgQIECAAAECBAgQIECAAAECBAgQIECgP4G5c+fGmWee2e227bffPh555JHYZZdd+nvczwkQIECAAAECBAgQIECAAAECHRUQeNFRfpsTIECAQHUFBF5Ud/Y6L5mAwIuSDbSA7Qi8KODQlEyAAAECBAgQIECAAAECBAgQIECAAAECBAgQIECAAAECBAgQIEAgC4H58+fHlClTui219dZbx7Jly2L06NFZbGENAgQIECBAgAABAgQIECBAgEBbBQRetJXX4gQIECBAoC8BgRfOBoGSCAi8KMkgC9yGwIsCD0/pBAgQIECAAAECBAgQIECAAAECBAgQIECAAAECBAgQIECAAAECBFoVWLhwYRx11FGxbt26+hJbbrllLF26NPbaa69Wl/UcAQIECBAgQIAAAQIECBAgQGBQBQReDCq3zQgQIECAQJeAwAtngUBJBARelGSQBW5D4EWBh6d0AgQIECBAgAABAgQIECBAgAABAgQIECDQCYGeHxhbv77n+9edqMqeBPItsHLlyth5553rRY4cOTJWrFiR76JVR4AAAQIECJRaYPHixTFp0qRYs2ZNvc+hQ4fGokWLYsKECaXuXXMECBAgQIAAAQIECBAgQIBAuQQEXpRrnrohQIAAgcIICLwozKgUSmDTAgIvnJBOCwi86PQE7E+AAAECBAgQIECAAAECBAgQIECAAAECBAomIPCiYANTbi4EBF7kYgyKIECAAAECBDYQmDJlSsyfP7+byT333BOHHHIIJwIECBAgQIAAAQIECBAgQIBAoQQEXhRqXIolQIAAgfIICLwozyx1UnEBgRcVPwA5aF/gRQ6GoAQCBAgQIECAAAECBAgQIECAAAECBAgQIFAkAYEXRZqWWvMiIPAiL5NQBwECBAgQINAlsG7dujjuuOPia1/7WqR/xk//fswxxwAiQIAAAQIECBAgQIAAAQIECBROQOBF4UamYAIECBAoh4DAi3LMURcEQuCFQ9BpAYEXnZ6A/QkQIECAAAECBAgQIECAAAECBAgQIECAQMEEBF4UbGDKzYWAwItcjEERBAgQIECAQC8CZ555ZrztbW+L008/nQ8BAgQIECBAgAABAgQIECBAoJACAi8KOTZFEyBAgEDxBQReFH+GOiBQExB44SB0WkDgRacnYH8CBAgQIECAAAECBAgQIECAAAECBAgQIFAwAYEXBRuYcnMhIPAiF2NQBAECBAgQIECAAAECBAgQIECAAAECBAgQIFBCAYEXJRyqlggQIECgCAICL4owJTUSaEBA4EUDSG5pq4DAi7byWpwAAQIECBAgQIAAAQIECBAgQIAAAQIECJRPQOBF+Waqo/YLCLxov7EdCBAgQIAAAQIECBAgQIAAAQIECBAgQIAAgWoKCLyo5tx1TYAAAQIdFxB40fERKIBANgICL7JxtErrAgIvWrfzJAECBAgQIECAAAECBAgQIECAAAECBAgQqKSAwItKjl3TGQj43ckA0RIECBAgQIAAAQIECBAgQIAAAQIECBAgQIAAgR4CAi8cCQIECBAg0BEBgRcdYbcpgewFBF5kb2rF5gQEXjTn5W4CBAgQIECAAAECBAgQIECAAAECBAgQIFB5AV/ar/wRANCigN+dFuE8RoAAAQIECBAgQIAAAQIECBAgQIAAAQIECBDYhIDAC8eDAAECBAh0REDgRUfYbUogewGBF9mbWrE5AYEXzXm5mwABAgQIECBAgAABAgQIECBAgAABAgQIVF7Al/YrfwQAtCjgd6dFOI8RIECAAAECBAgQIECAAAECBAhURsBraJUZtUYJECCQqYDAi0w5LUaAAAECBBoVEHjRqJT7CORcQOBFzgdUgfIEXlRgyFokQIAAAQIECBAgQIAAAQIECBAgQIAAAQJZCvjAcZaa1qqSgN+dKk1brwQIECBAgAABAgQIECBAgAABAq0IeA2tFTXPECBAgIDAC2eAAAECBAh0REDgRUfYbUogewGBF9mbWrE5AYEXzXm5mwABAgQIECBAgAABAgQIECBAgAABAgQIVF7AB44rfwQAtCjgd6dFOI8RIECAAAECTQt8+tOfjv322y/Sv7sIECBAgAABAgQIFEnAa2hFmpZaCRAgkB8BgRf5mYVKCBAgQKBSAgIvKjVuzZZZQOBFmadbjN4EXhRjTqokQIAAAQIECBAgQIAAAQIECBAgQIAAAQK5EfCB49yMQiEFE/C7U7CBKZcAAQIECBRU4Mwzz4y5c+fWqp89e3ak/+4iQIAAAQIECBAgUBQBr6EVZVLqJECAQL4EBF7kax6qIUCAAIHKCAi8qMyoNVp2AYEXZZ9w/vsTeJH/GamQAAECBAgQIECAAAECBAgQIECAAAECBAgQIECAAAECBAgQIECAQL8CX/jCF+Kcc87pdt8//MM/xN/93d/1+6wbCBAgQIAAAQIECORBQOBFHqagBgIECBRPQOBF8WamYgIECBAohYDAi1KMURMEIgReOAWdFhB40ekJ2J8AAQIECBAgQIAAAQIECBAgQIAAAQIECBAgQIAAAQIECBAgQIDAAAWuvfbaOOWUU7qtsu2228by5ctjt912G+DqHidAgAABAgQIECAwOAICLwbH2S4ECBAom4DAi7JNVD8ECBAgUBABgRcFGZQyCfQnIPCiPyE/b7eAwIt2C1ufAAECBAgQIECAAAECBAgQIECAAAECBAgQIECAAAECBAgQIECAQBsFFi5cGEceeWSsX/+njwJtueWWtbCLMWPGtHFnSxMgQIAAAQIECBDIVkDgRbaeViNAgEBVBAReVGXS+iRAgACBnAkIvMjZQJRDoFUBgRetynkuKwGBF1lJWocAAQIECBAgQIAAAQIECBAgQIAAAQIECBAgQIAAAQIECBAgQIDAIAssXrw4Jk2aFGvWrKnvPHTo0Fi0aFFMmDBhkKuxHQECBAgQIECAAIGBCQi8GJifpwkQIFBVAYEXVZ28vgkQIECgwwICLzo8ANsTyEpA4EVWktZpVUDgRatyniNAgAABAgQIECBAgAABAgQIECBAgAABAgQIECBAgAABAgQIECDQQYHly5fHxIkT49VXX61Xsdlmm8Xdd98dH/nIRzpYma0JECBAgAABAgQItCYg8KI1N08RIECg6gICL6p+AvRPgAABAh0SEHjRIXjbEshaQOBF1qLWa1ZA4EWzYu4nQIAAAQIECBAgQIAAAQIECBAgQIAAAQIECBAgQIAAAQIECBAg0GGBp556Kvbff/9YvXp1vZL05Y6vfe1rccwxx3S4OtsTIECAAAECBAgQaE1A4EVrbp4iQIBA1QUEXlT9BOifAAECBDokIPCiQ/C2JZC1gMCLrEWt16yAwItmxdxPgAABAgQIECBAgAABAgQIECBAgAABAgQIECBAgAABAgQIECBAoIMC//3f/x2jR4+OVatWdavi2muvjalTp3awMlsTIECAAAECBAgQGJiAwIuB+XmaAAECVRUQeFHVyeubAAECBDosIPCiwwOwPYGsBAReZCVpnVYFBF60Kuc5AgQIECBAgAABAgQIECBAgAABAgQIECBAgAABAgQIECBAgAABAh0SmD59elxyySX13S+99NI477zzOlSNbQkQIECAAAECBAhkIyDwIhtHqxAgQKBqAgIvqjZx/RIgQIBATgQEXuRkEMogMFABgaKvgjwAACAASURBVBcDFfT8QAUEXgxU0PMECBAgQIAAAQIECBAgQIAAAQIECBAgQIAAAQIECBAgQIAAAQIEOiAwZ86cmDZtWpxxxhmR/rOLAAECBAgQIECAAAECBAgQIFBFAYEXVZy6ngkQIEAgBwICL3IwBCUQyEJA4EUWitYYiIDAi4HoeZYAAQIECBAgQIAAAQIECBAgQIAAAQIECBAgQIAAAQIECBAgQIBABwUefPDBOOCAAzpYga0JECBAgAABAgQIECBAgAABAp0VEHjRWX+7EyBAgEBlBQReVHb0Gi+bgMCLsk20eP0IvCjezFRMgAABAgQIECBAgAABAgQIECBAgAABAgQIECBAgAABAgQIECBAgAABAgQIECBAgAABAgQIECBAgEBECLxwDAgQIECAQEcEBF50hN2mBLIXEHiRvakVmxMQeNGcl7sJECBAgAABAgQIECBAgAABAgQIECBAgAABAgQIZCKwcuXKGDlyZCZrWYQAAQIECBAgQIAAAQIECBAgQIAAAQIECBAgUFUBgRdVnby+CRAgQKDDAgIvOjwA2xPISkDgRVaS1mlVQOBFq3KeI0CAAAECBAgQIECAAAECBAgQIECAAAECFRXo+YGx9et7vn9dURhtE+hHYOedd44UctF1rVixQuCFU0OAAAECBAgQIECAAAECBAgQIECAAAECBAgQGKCAwIsBAnqcAAECBAi0JiDwojU3TxHInYDAi9yNpHIFCbyo3Mg1TIAAAQIECBAgQIAAAQIECBAgQIAAAQIEBiYg8GJgfp6ursCBBx4YS5curQM88MADMWHChOqC6JwAAQIECBAgQIAAAQIECBAgQIAAAQIECBAgkIGAwIsMEC1BgAABAgSaFxB40byZJwjkUkDgRS7HUqmiBF5UatyaJUCAAAECBAgQIECAAAECBAgQIECAAAECAxcQeDFwQytUU0DgRTXnrmsCBAgQIECAAAECBAgQIECAAAECBAgQIECgvQICL9rra3UCBAgQINCHgMALR4NASQQEXpRkkAVuQ+BFgYendAIECBAgQIAAAQIECBAgQIAAAQIECBAg0AkBgRedULdnGQQEXpRhinogQIAAAQKDI7BkyZKYOHHi4GxmFwIECBAgQIAAAQIECBAgQIBAwQUEXhR8gMonQIAAgaIKCLwo6uTUTaCHgMALR6LTAgIvOj0B+xMgQIAAAQIECBAgQIAAAQIECBAgQIAAgYIJCLwo2MCUmxsBgRe5GYVCCBAgQIBArgXmzZsXJ5xwQpxyyilx9dVXRy9f2Mh1/YojQIAAAQIECBAgQIAAAQIECAy2gMCLwRa3HwECBAgQqAkIvHAQCJREQOBFSQZZ4DYEXhR4eEonQIAAAQIECBAgQIAAAQIECBAgQIAAAQKdEBB40Ql1e5ZBQOBFGaaoBwIECBAg0F6Be+65Jw477LBYt25dbaPJkyfHTTfdFEOGDGnvxlYnQIAAAQIECBAgQIAAAQIECBRYQOBFgYendAIECBAosoDAiyJPT+0ENhAQeOE4dFpA4EWnJ2B/AgQ6IuBvwOkIu00JECBAgAABAgQItF3gq1/9akyZMqXt+9iAAAECBAhUXUDgRdVPgP5bFRB40aqc5wgQIECAQDUEHnzwwZgwYcJGzf7kJz+Jd7zjHdVA0CUBAgQIECBAgAABAgQIECBAoAUBgRctoHmEAAECBAgMXEDgxcANrUAgFwICL3IxhkoXIfCi0uPXPIHqCgi8qO7sdU6AAAECBAgQIFB+AaEX5Z+xDgkQIECg8wICLzo/AxUUU0DgRTHnpmoCBAgQIDAYAj/+8Y9j3LhxsXr16vp2m2++edx3331x0EEHDUYJ9iBAgAABAgQIECBAgAABAgQIFFZA4EVhR6dwAgQIECi2gMCLYs9P9QTqAgIvHIZOCwi86PQE7E+AQEcEBF50hN2mBAgQIECAAAECBAZNQOjFoFHbiAABAgQqKiDwoqKD1/aABQReDJjQAgQIECBAoJQCv/zlL2PvvfeOX//61/X+hgwZErfffnscfvjhpexZUwQIECBAgAABAgT6EvD6s7NBgAABAq0ICLxoRc0zBAgQIEBgwAICLwZMaAEC+RAQeJGPOVS5CoEXVZ6+3glUWEDgRYWHr3UCBAgQIECAAIHKCAi9qMyoNUqAAAECHRDwgeMOoNuyFAICL0oxRk0QIECAAIFMBX7zm9/E2LFj4+c//3m3dW+44Yb41Kc+leleFiNAgAABAgQIECBQBAGvPxdhSmokQIBA/gQEXuRvJioiQIAAgUoICLyoxJg1WQUBgRdVmHK+exR4ke/5qI4AgTYJeEOkTbCWJUCAAAECBAgQINABgU0F2gm96MBAbEmAAAEClRDw+lolxqzJNggIvGgDqiUJECBAgECBBVavXh0HHHBAPPnkk926mDNnTpxxxhkF7kzpBAgQIECAAAECBFoX8Ppz63aeJECAQJUFBF5Uefp6J0CAAIEOCgi86CC+rQlkKSDwIktNa7UiIPCiFTXPECBQeAFviBR+hBogQIAAAQIECBAgUBfYVOBFuknohcNCgAABAgSyF/D6WvamVqyGwJQpU2L+/Pn1Zh944IGYMGFCNZrXJQECBAgQINBN4A9/+ENMnDgxli1b1u3PzzvvvLj00ktpESBAgAABAgQIEKisgNefKzt6jRMgQGBAAgIvBsTnYQIECBAg0KqAwItW5TxHIGcCAi9yNpAKliPwooJD1zIBAhHeEHEKCBAgQIAAAQIECJRHoL/Ai9Sp0IvyzFsnBAgQIECAAAECBAgQIECAAIEyCHz5y1+OU089tVsrJ598cqQ/dxEgQIAAAQIECBCosoDPd1Z5+nonQIBA6wICL1q38yQBAgQIEBiAgMCLAeB5lECeBARe5Gka1axF4EU1565rApUX8IZI5Y8AAAIECBAgQIAAgRIJ9Pzn+/SlgFNOOWWjDoVelGjoWiFAgAABAgQIECBAgAABAgQIlEBgxowZMXPmzFonxxxzTHzta1/b6C9vKEGbWiBAgAABAgQIECDQlIDPdzbF5WYCBAgQ+H8CAi8cBQIECBAg0BEBgRcdYbcpgewFBF5kb2rF5gQEXjTn5W4CBEoi4A2RkgxSGwQIECBAgAABAgQiNvoSwMsvv1z7coDQC8eDAAECBAgQIECAAAECBAgQIEAg7wLpdayFCxfGN77xjbyXqj4CBAgQIECAAAECgyLg852DwmwTAgQIlE5A4EXpRqohAgQIECiGgMCLYsxJlQT6FRB40S+RG9osIPCizcCWJ0AgnwLeEMnnXFRFgAABAgQIECBAoBWBnv98nwIv0iX0ohVNzxAgQIAAAQIECBAgQIAAAQIECBAgQIAAAQIECBAgQKBzAj7f2Tl7OxMgQKDIAgIvijw9tRMgQIBAgQUEXhR4eEonsKGAwAvnodMCAi86PQH7EyDQEQFviHSE3aYECBAgQIAAAQIE2iLQV+BF2kzoRVvILUqAAAECBAgQIECAAAECBAgQIECAAAECBAgQIECAAIG2CPh8Z1tYLUqAAIHSCwi8KP2INUiAAAEC+RQQeJHPuaiKQNMCAi+aJvNAxgICLzIGtRwBAsUQ8IZIMeakSgIECBAgQIAAAQKNCGwq8CI9L/SiEUX3ECBAgAABAgQIECBAgAABAgQIECBAgAABAgQIECBAoPMCPt/Z+RmogAABAkUUEHhRxKmpmQABAgRKICDwogRD1AKBJCDwwjnotIDAi05PwP4ECHREwBsiHWG3KQECBAgQIECAAIG2CPQXeJE2FXrRFnqLEiBAgAABAgQIECBAgAABAgQIECBAgAABAgQIECBAIFMBn+/MlNNiBAgQqIyAwIvKjFqjBAgQIJAvAYEX+ZqHagi0LCDwomU6D2YkIPAiI0jLECBQLAFviBRrXqolQIAAAQIECBAgsCmBRgIv0vNCL5wjAgQIECBAgAABAgQIECBAgAABAgQIECBAgAABAgQI5FvA5zvzPR/VESBAIK8CAi/yOhl1ESBAgEDJBQRelHzA2quOgMCL6sw6r50KvMjrZNRFgEBbBbwh0lZeixMgQIAAAQIECBAYVIFGAy9SUUIvBnU0NiNAgAABAgQIECBAgAABAgQIECBAgAABAgQIECBAgAABAgQIECDQdgGBF20ntgEBAgQIEOhNQOCFc0GgJAICL0oyyAK3IfCiwMNTOgECrQsIvGjdzpMECBAgQIAAAQIE8ibQTOBFql3oRd4mqB4CBAgQIECAAAECBAgQIECAQLkEnnnmmXj44YfjpJNOKldjuiFAgAABAgQIECBAgAABAgQI5FRA4EVOB6MsAgQIECi7gMCLsk9Yf5UREHhRmVHntlGBF7kdjcIIEGingMCLdupamwABAgQIECBAgMDgCjQbeJGqE3oxuDOyGwECBAgQIECAAAECBAgQIECgKgL/8R//Efvss0/86le/ilmzZsW5555bldb1SYAAAQIECBAgQIAAAQIECBDomIDAi47R25gAAQIEqi0g8KLa89d9iQQEXpRomAVtReBFQQenbAIEBiYg8GJgfp4mQIAAAQIECBAgkCeBVgIvUv1CL/I0RbUQIECAAAECBKopsHLlyhg5cmQ1m9c1AQIECBAoocALL7wQ++67b/ziF7+od3fmmWfG7NmzS9itlggQIECAAAECBAgQIECAAAEC+REQeJGfWaiEAAECBColIPCiUuPWbJkFBF6UebrF6E3gRTHmpEoCBDIWEHiRMajlCBAgQIAAAQIECHRQoNXAi1Sy0IsODs7WBAgQIFBoAa+vFXp8iu+gwMyZM2PGjBn1CtJ/vvDCCztYka0JECBAgACBrAT+93//N/bbb7/4yU9+0m3JT33qU3HDDTdktY11CBAgQIAAAQIECBAgQIAAAQIEehEQeOFYECBAgACBjggIvOgIu00JZC8g8CJ7Uys2JyDwojkvdxMgUBIBH8gvySC1QYAAAQIECBAgQCAiBhJ4kQCFXjhGBAgQIECgeQGvrzVv5gkCSUDghXNAgAABAgTKKfC73/0uJkyYEI8//ni3Bg8//PC4/fbbY8iQIeVsXFcECBAgQIAAAQIECBAgQIAAgZwICLzIySCUQYAAAQJVExB4UbWJ67e0AgIvSjvawjQm8KIwo1IoAQJZCvhAfpaa1iJAgAABAgQIECDQWYGBBl6k6oVedHaGdidAgACB4gl4fa14M1NxPgQEXuRjDqogQIAAAQJZCvzhD3+Igw8+OJYuXdpt2YMOOijuu+++2HzzzbPczloECBAgQIAAAQIECBAgQIAAAQK9CAi8cCwIECBAgEBHBARedITdpgSyFxB4kb2pFZsTEHjRnJe7CRAoiYAP5JdkkNogQIAAAQIECBAg8P//LdlZBF4kSKEXjhMBAgQIEGhcwOtrjVu5k8CGAgIvnAcCBAgQIFAugbVr18ahhx4a9957b7fGxo0bF0uWLInXv/715WpYNwQIECBAgAABAgQIECBAgACBnAoIvMjpYJRFgAABAmUXEHhR9gnrrzICAi8qM+rcNirwIrejURgBAu0U8IH8dupamwABAgQIECBAgMDgCmQVeJGqFnoxuLOzGwECBAgUV8Dra8Wdnco7KyDworP+didAgAABAlkKrF+/PiZPnhwLFizotuyYMWPi4YcfjuHDh2e5nbUIECBAgAABAgQIECBAgAABAgQ2ISDwwvEgQIAAAQIdERB40RF2mxLIXkDgRfamVmxOQOBFc17uJkCgJAI+kF+SQWqDAAECBAgQIECAQERkGXiRQIVeOFYECBAgQKB/Aa+v9W/kDgK9CQi8cC4IECBAgEB5BE455ZS49tpruzW02267xfLly2PbbbctT6M6IUCAAAECBAgQIECAAAECBAgUQEDgRQGGpEQCBAgQKKOAwIsyTlVPlRQQeFHJseeqaYEXuRqHYggQGCwBH8gfLGn7ECBAgAABAgQIEGi/QNaBF6lioRftn5sdCBAgQKDYAl5fK/b8VN85gfnz58eUKVPqBXzqU5+KG264oXMF2ZkAAQIECBBoWWDGjBmRwqy6rre+9a3x6KOPxo477tjymh4kQIAAAQIECBAgQIAAAQIECBBoTUDgRWtuniJAgAABAgMUEHgxQECPE8iLgMCLvEyiunUIvKju7HVOoNICPpBf6fFrngABAgQIECBAoGQC7Qi8SERCL0p2ULRDgAABApkKeH0tU06LVUhA4EWFhq1VAgQIEKiEwJw5c2LatGmx/fbbxyOPPBK77LJLJfrWJAECBAgQIECAAAECBAgQIEAgbwICL/I2EfUQIECAQEUEBF5UZNDaLL+AwIvyzzjvHQq8yPuE1EeAQFsEfCC/LawWJUCAAAECBAgQINARgXYFXqRmhF50ZKQ2JUCAAIECCHh9rQBDUmIuBQRe5HIsiiJAgAABAgMSSP///t73vjf22GOPAa3jYQIECBAgQIAAAQIE/ijg9WcngQABAgRaERB40YqaZwgQIECAwIAFBF4MmNACBPIhIPAiH3OochUCL6o8fb0TqLCAN0QqPHytEyBAgAABAgQIlE6gnYEXCUvoRemOjIYIECBAIAMBr69lgGiJSgoIvKjk2DVNgAABAgQIECBAgAABAgQIECDQhIDXn5vAcisBAgQI1AUEXjgMBAgQIECgIwICLzrCblMC2QsIvMje1IrNCQi8aM7L3QQIlETAGyIlGaQ2CBAgQIAAAQIECPTyN/y8/PLLmbsIvcic1IIECBAgUHABr68VfIDK75iAwIuO0duYAAECBAgQIECAAAECBAgQIECgIAJefy7IoJRJgACBnAkIvMjZQJRDgAABAlUREHhRlUnrs/QCAi9KP+LcNyjwIvcjUiABAu0Q8IZIO1StSYAAAQIECBAgQKAzAj3/+b4dgRepM6EXnZmvXQkQIEAgnwJeX8vnXFSVf4GegRczZsyICy+8MP+Fq5AAAQIECBAgQIAAAQIECBAgQIDAIAl4/XmQoG1DgACBkgkIvCjZQLVDgAABAkUREHhRlEmpk0A/AgIvHJFOCwi86PQE7E+AQEcEvCHSEXabEiBAgAABAgQIEGiLwGAFXqTihV60ZYQWJUCAAAECBAgQIECAAAECBAgQIECAAAECBAgQIECAQE3A5zsdBAIECBBoRUDgRStqniFAgAABAgMWEHgxYEILEMiHgMCLfMyhylUIvKjy9PVOoMIC3hCp8PC1ToAAAQIECBAgUDqBwQy8SHhCL0p3hDREgAABAgQIECBAgAABAgQIECBAgAABAgQIECBAgEBOBHy+MyeDUAYBAgQKJiDwomADUy4BAgQIlEVA4EVZJqmPygsIvKj8Eeg4gMCLjo9AAQQIdELAGyKdULcnAQIECBAgQIAAgfYIDHbgRepC6EV7ZmlVAgQIECBAgAABAgQIECBAgEAeBFatWhXbbLNNHkpRAwECBAgQIECAAIHKCfh8Z+VGrmECBAhkIiDwIhNGixAgQIAAgWYFBF40K+Z+AjkVEHiR08FUqCyBFxUatlYJEPiTgDdEnAYCBAgQIECAAAEC5RHoROBF0hN6UZ4zpBMCBAgQIECAAAECBAgQIECAQJfAb37zmxg3blxMnDgxrr766ujlyxKwCBAgQIAAAQIECBBoo4DPd7YR19IECBAosYDAixIPV2sECBAgkGcBgRd5no7aCDQhIPCiCSy3tkVA4EVbWC1KgEDeBbwhkvcJqY8AAQIECBAgQIBA4wKdCrxIFQq9aHxO7iRAgAABAgQIECBAgAABAgQI5F1g9erVsf/++8dTTz1VK3Xy5Mlx0003xZAhQ/JeuvoIECBAgAABAgQIlEbA5ztLM0qNECBAYFAFBF4MKrfNCBAgQIBAl4DAC2eBQEkEBF6UZJAFbkPgRYGHp3QCBFoX8IZI63aeJECAAAECBAgQIJA3gU4GXiQLoRd5OxHqIUCAAAECBAgQIECAAAECBAg0L/Dqq6/GQQcdFA8//HC3h6+44oo4++yzm1/QEwQIECBAgAABAgQItCTg850tsXmIAAEClRcQeFH5IwCAAAECBDojIPCiM+52JZC5gMCLzEkt2KSAwIsmwdxOgEA5BLwhUo456oIAAQIECBAgQIBAEuh04EWqQeiFs0iAAAECBAgQIECAAAECBAgQKK7AmjVrYtKkSbF48eJuTUyYMCEWLVoUQ4cOLW5zKidAgAABAgQIECBQMAGf7yzYwJRLgACBnAgIvMjJIJRBgAABAlUTEHhRtYnrt7QCAi9KO9rCNCbwojCjUigBAlkKeEMkS01rESBAgAABAgQIEOisQB4CL5KA0IvOngO7EyBAgAABAgQIECBAgAABAgRaEVi3bl0cddRRsXDhwm6P77XXXrF06dLYcsstW1nWMwQIECBAgAABAgQItCjg850twnmMAAECFRcQeFHxA6B9AgQIEOiUgMCLTsnbl0DGAgIvMga1XNMCAi+aJvMAAQJlEPCGSBmmqAcCBAgQIECAAAECfxTIS+BFqkXohVNJgAABAgQIECBAgAABAgQIECiWwJQpU2L+/Pndih49enQsW7Ystt5662I1o1oCBAgQIECAAAECBAgQIECAQEUFBF5UdPDaJkCAAIFOCwi86PQE7E8gIwGBFxlBWqZlAYEXLdN5kACBIgsIvCjy9NROgAABAgQIECBAoLtAngIvUmVCL5xQAgQIECBAgAABAgQIECBAgEAxBM4999y4/PLLuxX71re+NX7wgx/E9ttvX4wmVEmAAAECBAgQIECAAAECBAgQILDRX5iT/g4dLAQIECBAgEDbBQRetJ3YBgQGR8A/PA+Os136FhB44XQQIFBJAYEXlRy7pgkQIECAAAECBEoqkLfAi8Qs9KKkh01bBAgQIECAAAECBAgQIECAQGkE5s6dG2eeeWa3flLIxSOPPBK77LJLafrUCAECBAgQIECAAAECBAgQIECgCgI9Pz8k8KIKU9cjAQIECORAQOBFDoagBAJZCAi8yELRGgMREHgxED3PEiBQWAGBF4UdncIJECBAgAABAgQIbCSQx8CLVKTQC4eVAAECBAgQIECgP4GVK1fGyJEj+7vNzwkQIECAAIGMBX7+85/HX/zFX3Rb9Y1vfGN8//vfj9GjR2e8m+UIECBAgAABAgQIECBAgAABAgTaLSDwot3C1idAgAABAr0KCLxwMAiUREDgRUkGWeA2BF4UeHhKJ0CgdQGBF63beZIAAQIECBAgQIBA3gTyGniRnIRe5O20qIcAAQIEshLw+lpWktapmsDSpUvjwAMPrLc9YcKEeOCBB6rGoF8CBAgQIJALgTvuuCM+8YlPxJo1a2LLLbeM9P/Te+21Vy5qUwQBAgQIECBAgAABAgQIECBAgEBzAgIvmvNyNwECBAgQyEhA4EVGkJYh0GkBgRednoD9BV44AwQIVFLAB/IrOXZNEyBAgAABAgQIlFQgz4EXiVzoRUkPnrYIECBQcQGvr1X8AGi/ZYGVK1fGzjvvXH9+5MiRsWLFipbX8yABAgQIECAwMIHvfOc7cfTRR8c999wTKYjKRYAAAQIECBAgQIAAAQIECBAgUEwBgRfFnJuqCRAgQKDwAgIvCj9CDRD4o4DACyeh0wICLzo9AfsTINARAR/I7wi7TQkQIECAAAECBAi0RSDvgRepaaEXbRm9RQkQIECggwJeX+sgvq0LLSDwotDjUzwBAgQIlFTgt7/9bbzxjW8saXfaIkCAAAECBAgQIECAAAECBAhUQ0DgRTXmrEsCBAgQyJ2AwIvcjURBBFoTEHjRmpunshMQeJGdpZUIECiQgA/kF2hYSiVAgAABAgQIECDQj0ARAi9SC0IvHGUCBAgQKJOA19fKNE29DKaAwIvB1LYXAQIECBAgQIAAAQIECBAgQIAAAQIECBAgUBUBgRdVmbQ+CRAgQCBnAgIvcjYQ5RBoVUDgRatynstKQOBFVpLWIUCgUAI+kF+ocSmWAAECBAgQIECAwCYFihJ4kZoQeuEwEyBAgEBZBLy+VpZJ6mOwBQReDLa4/QgQIECAAAECBAgQIECAAAECBAgQIECAAIEqCAi8qMKU9UiAAAECORQQeJHDoSiJQCsCAi9aUfNMlgICL7LUtBYBAoUR8IH8woxKoQQIECBAgAABAgT6FShS4EVqRuhFvyN1AwECBAgUQMDrawUYkhJzKSDwIpdjURQBAgQIECBAgAABAgQIECBAgAABAgQIECBQcAGBFwUfoPIJECBAoKgCAi+KOjl1E+ghIPDCkei0gMCLTk/A/gQIdETAB/I7wm5TAgQIECBAgAABAm0RKFrgRUIQetGWo2BRAgQIEBhEAa+vDSK2rUolIPCiVOPUDAECBAgQIECAAAECBAgQIECAAAECBAgQIJATAYEXORmEMggQIECgagICL6o2cf2WVkDgRWlHW5jGBF4UZlQKJUAgSwEfyM9S01oECBAgQIAAAQIEOitQxMCLJCb0orPnxu4ECBAgMDABr68NzM/T1RUQeFHd2eucAAECBAgQIECAAAECBAgQIECAAAECBAgQaJ+AwIv22VqZAAECBAhsQkDgheNBoCQCAi9KMsgCtyHwosDDUzoBAq0L+EB+63aeJECAAAECBAgQIJA3gaIGXiRHoRd5O03qIUCAAIFGBby+1qiU+wh0FxB44UQQIECAAIH2C7z66qsxa9asuOiii9q/mR0IECBAgAABAgQIEMhcwOvPmZNakAABApUQEHhRiTFrkgABAgTyJyDwIn8zURGBlgQEXrTE5qEMBQReZIhpKQIEiiPgDZHizEqlBAgQIECAAAECBPoTKHLgRepN6EV/E/ZzAgQIEMijgNfX8jgVNRVBQOBFEaakRgIECBAossCaNWti0qRJsXjx4pg4cWJ861vfimHDhhW5JbUTIECAAAECBAgQqJyA158rN3INEyBAIBMBgReZMFqEAAECBAg0KyDwolkx9xPIdYx5WwAAIABJREFUqYDAi5wOpkJlCbyo0LC1SoDAnwS8IeI0ECBAgAABAgQIECiPQNEDL9IkhF6U5zzqhAABAlUR8PpaVSatz6wFBF5kLWo9AgQIECDwJ4F169bFUUcdFQsXLqz/4T777BOLFi2KrbbaChUBAgQIECBAgAABAgUR8PpzQQalTAIECORMQOBFzgaiHAIECBCoioDAi6pMWp+lFxB4UfoR575BgRe5H5ECCRBoh4A3RNqhak0CBAgQIECAAAECnREoQ+BFkhN60ZnzY1cCBAgQaE3A62utuXmKQBLY8Pdn5MiRsWLFCjAECBAgQIBABgJTpkyJ+fPnd1tp9OjRsWzZsth6660z2MESBAgQIECAAAECBAgMhoDXnwdD2R4ECBAon4DAi/LNVEcECBAgUAgBgReFGJMiCfQvIPCifyN3tFdA4EV7fa1OgEBOBbwhktPBKIsAAQIECBAgQIBACwJlCbxIrQu9aOEAeIQAAQIECBAgQIAAAQIECBCovMCZZ54Zc+fO7eawyy67xCOPPBLbb7995X0AECBAgAABAgQIECiSgM93FmlaaiVAgEB+BARe5GcWKiFAgACBSgkIvKjUuDVbZgGBF2WebjF6E3hRjDmpkgCBjAW8IZIxqOUIECBAgAABAgQIdFCgTIEXiVHoRQcPk60JECBAgAABAgQIECBAgACBwglccsklMX369G5177jjjvHoo4/GW9/61sL1o2ACBAgQIECAAAECVRfw+c6qnwD9EyBAoDUBgRetuXmKAAECBAgMUEDgxQABPU4gLwICL/IyierWIfCiurPXOYFKC3hDpNLj1zwBAgQIECBAgEDJBMoWeJHGI/SiZIdUOwQIECBAgAABAgQIECBAgEBbBK699to45ZRTuq297bbbxvLly2O33XZry54WJUCAAAECBAgQIECgvQI+39leX6sTIECgrAICL8o6WX0RIECAQM4FBF7kfEDKI9CogMCLRqXc1y4BgRftkrUuAQK5FvCGSK7HozgCBAgQIECAAAECTQmUMfAiAQi9aOoYuJkAAQIECBAgQIAAAQIECBComMCCBQti8uTJsX79nz76Mnz48Hj44YdjzJgxFdPQLgECBAgQIECAAIHyCPh8Z3lmqRMCBAgMpoDAi8HUthcBAgQIEKgLCLxwGAiUREDgRUkGWeA2BF4UeHhKJ0CgdQFviLRu50kCBAgQIECAAAECeRMoa+BFchZ6kbfTph4CBAgQIECAAAECBAgQIEAgDwL33ntvHHroobF27dp6Oa9//etjyZIlMW7cuDyUqAYCBAgQIECAAAECBFoU8PnOFuE8RoAAgYoLCLyo+AHQPgECBAh0SkDgRafk7UsgYwGBFxmDWq5pAYEXTZN5gACBMgh4Q6QMU9QDAQIECBAgQIAAgT8KlDnwIvUn9MJJJ0CAAAECBAgQIECAAAECBAh0F0jBFoccckj8/ve/r/1g8803j/vuuy8OOuggVAQIECBAgAABAgQIFFzA5zsLPkDlEyBAoEMCAi86BG9bAgQIEKi6gMCLqp8A/ZdGQOBFaUZZ2EYEXhR2dAonQGAgAt4QGYieZwkQIECAAAECBAjkS6DsgRdJW+hFvs6caggQIECAAAECBAgQIECAAIHOCzz66KNx8MEHx//93//F7bffHocffnjni1IBAQIECBAgQIAAAQIDFvD5zgETWoAAAQKVFBB4Ucmxa5oAAQIEOi8g8KLzM1ABgUwEBF5kwmiRAQgIvBgAnkcJECiugDdEijs7lROousDLL78c6QOcS5curf37U089FatWraqxDB8+PN797nfH2972tthvv/1q/0r/Of2tZq6BCaS/IW7atGlx3XXX1RdatmxZjB8/fmALD9LTL7zwQu28LFq0KJ555plu52annXaK0aNHx1577RUTJkyo/fsb3vCGpir7zW9+E5MnT66t33UVyaepZt1MgEAuBaoQeJHghV7k8vgpigABAgQIECBAgAABAgQIEOigwNNPPx1PPPFETJkypYNV2JoAAQIECBAgQIAAgSwFfL4zS01rESBAoDoCAi+qM2udEiBAgECuBARe5GociiHQuoDAi9btPJmNgMCLbBytQoBAwQS8IVKwgSmXAIFYuXJlXHnllXHjjTfG6tWrGxZ517veFWeddVYcccQRTYcYNLxJBW4sYuDFmjVr4sEHH4w5c+bEvffe2/CUttlmm1q4x9SpU2O77bZr6DmBFxGvvfZazfl1r3tdfPSjH23IzU0ECGQnUJXAiyQm9CK7c2MlAgQIECBAgAABAgQIECBAgAABAgQIECBAgAABAgQIECBAgACBcggIvCjHHHVBgAABAoUTEHhRuJEpmEDvAgIvnIxOCwi86PQE7E+AQEcEBF50hN2mBAi0IJC+RH/99dfH5z//+Vi1alULK/zxkfHjx9eCD/bcc8/o5UX9ltetyoNFCrxYv359PPnkk3HhhRc2FXTRc5a77757XHLJJfHXf/3XMWTIkE2OusqBF+vWrYvly5fHF77whZr3LbfcEpMnT67Kr4Y+CeRGoEqBFwld6EVujp5CCBAgQIAAAQIECBAgQIAAAQIECBAgQIAAAQIECBAgQIAAAQIEciAg8CIHQ1ACAQIECFRRQOBFFaeu51IKCLwo5VgL1ZTAi0KNS7EECGQlIPAiK0nrECDQToEUsnDFFVfEjBkzMtlmp512iq9+9atx4IEHCr1oUrQogRdr1qypfQn6s5/9bJ8BKcOHD493v/vdMWzYsJrCiy++WAvI6O1K915wwQVxxhlnxBZbbNGnWpUDL9Lv6N///d/XbQReNPnL5XYCGQlULfAisQm9yOjwWIYAAQIECBAgQIAAAQIECBAgQIAAAQIECBAgQIAAAQIECBAgQKDwAgIvCj9CDRAgQIBAMQUEXhRzbqomsJGAwAuHotMCAi86PQH7EyDQEQGBFx1htykBAk0IrF+/PhYsWBAnn3xyrF69uv5kCiA47LDDYvLkyTFmzJgYMWJEDB06tPbz9MzLL78cP/vZz+Lb3/52zJs3L5577rluu6Zn0rqjRo1qohq3FiHwIoVdXHnllXHOOedsNLD9998/TjzxxPjgBz8Yb3rTmzYKPEn9Pf744zFnzpy46667Nnr+8ssvj7POOis233zzXg9DlQMvLr744vj85z9fdxF44X8vCHRGoIqBF0la6EVnzptdCRAgQIAAAQJZCqxcubK23MiRI7Nc1loECBAgQIAAAQIECBAgQIAAAQIECBAgQIAAgUoJCLyo1Lg1S4AAAQL5ERB4kZ9ZqITAgAQEXgyIz8MZCAi8yADREgQIFE9A4EXxZqZiAlUTSF92OPbYY+P73/9+vfWxY8fGVVddFX/5l3+5UWBBbz4pKGPWrFmRwgo2vKZOnRqzZ8+OYcOGVY215X7zHnjRV0DKTjvtFJdcckkceeSRscUWW/Tb/7p162LhwoVx9tlndwtLSUErN998c3zsYx/rdQ2BFwIv+j1cbiDQZoGqBl4kVqEXbT5clidAgACBPgW8vuZwEGhdYOedd46uoIu0yooVKwRetM7pSQIECBAgQIAAAQIECBAgQIAAAQIECBAgQIBAb5+r9Z0954IAAQIECLRfQOBF+43tQGBQBPzD86Aw22QTAgIvHA8CBCop4AP5lRy7pgkUSmDevHlxwgkn1GseNWpU3HbbbbHHHns01cdrr70WM2fOjMsuu6z+3A477BB333137L333k2tVeWb8x54kYJRJk+e3C2kIgWkXH311bHnnns2PboHH3wwjj/++G7rHXjggbXQi7e85S0brSfwQuBF04fMAwQyFqhy4EWiFHqR8YGyHAECBAg0JOD1tYaY3ESgVwGBFw4GAQIECBDoXyCFeqcwZhcBAgQIECBAgAABAgQIECBAgACBRgR6vn8ZEb6z1wicewgQIECAwMAEBF4MzM/TBHIj4B+eczOKyhYi8KKyo9c4gWoL+EB+teevewJ5F3j11VfjrLPOimuuuaZe6pVXXhnTpk3rLYG633bS3xh67LHHRgpF6LouvvjiOP/881tar98NS3hDngMvXnrppZg6dWrccccddfkUkJJCU/bdd9+WprF+/fq4/vrr46STTur2/Jw5c+Jv//ZvNzo3Ai8EXrR00DxEIEOBqgdeJEqhFxkeKEsRIECAQEMCXl9riMlNBHoVEHjhYBAgQIAAgb4F0uvTKeD53//93+P++++PrbfeGhcBAgQIECBAgAABAgQIECBAgACBfgUEXvRL5AYCBAgQINAOAYEX7VC1JoEOCAi86AC6LbsJCLxwIAgQqKSAD+RXcuyaJlAYgd7CAxYvXhwf/OAHW+ph7dq1MXPmzEghF13XCSecEHPnzo0tt9yypTWr9lCeAy++8Y1vxOGHH95tJDfffHPtA8G9vIHT8OheeOGFOPHEE+Oee+6pP/OBD3wgbrrppthhhx26rSPwQuBFwwfLjQTaJCDw4o+wQi/adMAsS4AAAQK9Cnh9zcEg0LqAwIvW7TxJgAABAuUXOOWUU+Laa6+tNfqOd7wjHnjggdh+++3L37gOCRAgQIAAAQIECBAgQIAAAQIEBiQg8GJAfB4mQIAAAQKtCgi8aFXOcwRyJiDwImcDqWA5Ai8qOHQtEyAQG30BOP1NQS4CBAjkRaC38IAHH3ww3ve+97VcYgotmDJlSowZMyZe97rXxa677hqzZs2KrbbaaqM1v//978d+++1X//NbbrmlFp6Qrtdeey0eeuihuPXWW+ORRx6JZ599tvbn++yzT6QwhKOPPrr2AdQhQ4a0VGv63+Nf//rXsXTp0nj44YfjRz/6Ufzwhz+M1atX19YbPnx4vPvd7453vetd8eEPfzj233//XnvouXnPwIqDDz649qXgbbfdNlauXBlf+tKXIgVHPPfcc/Ge97yntu5RRx0VY8eOjc033zxaDbxI65122mlx33331Uvaaaed4qtf/WoceOCBAwqkSAu+8sor8ZnPfCbmz59fX/+www6LefPmxYgRI1qawYYPpXVSOErXlfzvuuuumDhxYre1mwm8SO7HHnts/fmpU6fG7NmzY9iwYQ3V2+rza9asiWeeeSbuvvvuSGf88ccfj1WrVtX2TDPffffdY8KECbVz9Wd/9md9zqa3s7Cpwi+66KKYPn16v729/PLLtTN/5513xlNPPRVPPvlk7Zl0XtLvbTovhx56aO2/Nxpk0tNq2bJlMX78+Nq5ScElN954Yzz22GO1NdNZT2cn9d/b/y7024AbCHRYQODFnwYg9KLDh9H2BAgQqJCAwIsKDVurmQsIvMic1IIECBAgUBKBGTNm1AK8N7ze//73x5IlS0rSoTYIECBAgAABAgQIECBAgAABAgTaJSDwol2y1iVAgAABApsUEHjhgBAoiYDAi5IMssBtCLwo8PCUToBA6wI+kN+6nScJEGi/wEsvvRSf/OQnu4UkXHnllTFt2rSGv+g+kCr7Crz4t3/7tzj77LPj3nvv3eTyH/nIR+Liiy+uBVM0eqWgi6effjq+8IUvxIIFCxp9LLbZZpu44IIL4qSTToo3vOENfT7XW+BFCvJI4R2f/exna0EXvV3f/OY346Mf/WhLgRcpuCOFOaQ1uq4swy7Smk888UQccsgh8fzzz9f3SH/zXdo3i2vFihVx+umnxx577FELg9hzzz1r5j3/fzTPgRfpbKW/ATB9UDoFSjRyHXfccbUPVY8cOXKj27MOvEjhE1/5ylfikksuqQdwbKrGTdXW87neAi/S34SYQlIWL17c6zbpf2cuv/zyGDp0aCNU7iGQGwGBF91HIfQiN0dTIQQIECi1gNfXSj1ezbVZQOBFm4EtT4AAAQKFFJg7d26ceeaZ3WpPr2em8O1ddtmlkD0pmgABAgQIECBAgAABAgQIECBAYPAEBF4MnrWdCBAgQIDABgICLxwHAiUREHhRkkEWuA2BFwUentIJEGhdwAfyW7fzJAEC7RdYu3ZtTJ8+PS677LL6ZmPHjo0bbrghRo0a1fYCegu8GDNmTJxwwgnx2GOPNbR/Cnb44he/GIcddli/IR1r1qyJFNJw3nnnxerVqxtav+dNRx55ZFx11VXxpje9qdfnewu8+Ju/+ZtagEdfYRcf+MAH4qabbooddtih6cCLvsIuvvzlL8eHPvShfk0aRbjuuuvi5JNPrt++6667xp133lkLqBjMK6+BF+vWrYtbb701Tj311KbPVjrDvc0ry8CLFCJzxhln9Bk+0dcMG/396hl4cfvtt0f6sw1DWDbcY/jw4XHXXXfFxIkTB/P42ItAJgICLzZmFHqRydGyCAECBAhsQsDra44HgdYFDjzwwFi6dGl9gRTUmIImXQQIECBAoKoC8+fPjylTpnRrf+utt45ly5bF6NGjq8qibwIECBAgQIAAAQIECBAgQIAAgSYEBF40geVWAgQIECCQnYDAi+wsrUSgowICLzrKb/OIEHjhGBAgUEkBH8iv5Ng1TaBQAkuWLKmFRWwYALHXXnvFpZdeGulLEZtvvnnb+ukZeJGCN9KHSu+77776nimAIwVCpC/Ip8CIb3/72xsFR6Qv5d94441xwAEH9Fnr+vXrY8GCBbXQhp5hF+95z3siBW28/e1vrz3/hz/8If75n/85li9fHqtWrdpozVmzZsXnPve52GyzzTb6Wc+QghRisdVWW8Wzzz5bu7erny233DIef/zxSP4zZsyIadOm1cIpegs5SCbjx4/faK9U2znnnBP/9E//VP9ZX+EJAxniq6++GmeddVZcc8019WUmTZoUN998c4wYMWIgSzf9bF4DLx588ME4/vjju53NdGb33nvv2GeffWrnN13PPPNM7YtGPcNP0vlL53PDoJl0DhcuXBi//OUva88+9NBDtfPfdR177LHxzne+s/7f039Oc+l5pT3TB7h7hshss802MW7cuFqNQ4cOjWR7//33x5NPPtltiVR7Coo55phj+gxQ6Rl4kX6nutZJZ/LDH/5wpH/v+h1+73vfG/PmzRv089P0gfMAgV4EBF70fiyEXvh1IUCAAIF2Cnh9rZ261i67gMCLsk9YfwQIECDQjEB6vfWoo46KFGDcdaXX6tNrtul9ERcBAgQIECBAgAABAgQIECBAgACBRgQEXjSi5B4CBAgQIJC5gMCLzEktSKAzAgIvOuNu1z8JCLxwGggQqKSAD+RXcuyaJlAogVdeeaUWtrBhaEJXA+9617sifan+Ix/5SOy2226Zh1/0DLzYEC59uDQFS7z//e+PIUOG1H+UAiFSMMDZZ5/dLYwiBUmkAIZdd921V/8UOHH00UfHU089Vf/5QQcdVAv2SF++33CPrhuSTVrz/PPP32ivVMPOO++80V69BVakm1JoQNrrpJNOii222KL+3AsvvFBzTeED6Wo08CLVlkI3NgyhSIECX/ziF2sBJr28odLyuewtZCKdmcsvv7wWlDCYVx4DL15++eXaXL/+9a/XKU488cSYOXNmpMCTnldfZ3j69Olx4YUX9hqkkta4+OKL4/Of/3x9uVtuuSUmT568Sf5f//rXMXXq1PjmN79Zvy+dtQsuuCD+5m/+phbGsuGVPuj9L//yL7Uzv3jx4vqP0tlKX2bvLXgl3dQz8KLrwU9+8pNxxRVXxJvf/OZuv8OprpEjRw7m0bEXgcwEBF70TSn0IrNjZiECBAgQ6CHg9TVHgkDrAgIvWrfzJAECBAiUSyCFWnzwgx+MNWvW1BtLr81/73vfiwkTJpSrWd0QIECAAAECBAgQINCwgNefG6ZyIwECBAhsICDwwnEgQIAAAQIdERB40RF2mxLIXkDgRfamVmxOQOBFc17uJkCgJALeECnJILVBoOQCKQwiffk9BVD0daUvyU+cOLH2r/e9733xtre9bcBhB30FXkyaNCmuvvrqSF+y7+1av359PPDAA/HpT386nnvuufotfQUGpPtnz54dZ511Vv3e9IWPFGbxlre8ZZPTTc9+97vfrYVlrF69un5vCgNIH47tefUVeJHCCs4555x+Q0MaCbwYzLCL1F9vYSEpWCOFXgz2lcfAiyeeeCIOOeSQeP7552scKXBk3rx5MWLEiD550rlKXwxPgRBd17hx4+LWW2/t89w3G3ixdu3aWtjEeeedV98j/U599atfjXT+NxWKsmrVqtp53TAI57jjjourrrpqo5CMtHhvgRfp9/j666/vFnYx2OfFfgTaISDwYtOqQi/aceqsSYAAAQJeX3MGCLQuIPCidTtPEiBAgEB5BB5//PFaqMXvfve7elMpBPv222+Pww8/vDyN6oQAAQIECBAgQIAAgaYFvP7cNJkHCBAgQCCit8/e+c6ek0GAAAECBNovIPCi/cZ2IDAoAv7heVCYbbIJAYEXjgcBApUU8IZIJceuaQKFFEjBESnA4K677mqo/uHDh8f48ePj4IMPjoMOOih22223fsMcei7cW+DFmDFjYsGCBTFq1KhN1tFbYMDYsWNrz+68887dnv3tb38bJ5xwQtx55531P1+4cGH89V//dUO9pqCL0047rRaQ0XXdeOONkQIAel69BVakXu64444YPXp0v/v1F3iRfp5CDGbMmFFfK4UYpACKFLSwqRCDfjfv44beAi9uueWWmDx5cqtLtvxcHgMvvv71r8fHP/7xek8XXXRRpPCV/q6XXnqpFjSz4e9cX0Eqaa1mAy9WrFgRxxxzTDz22GO1UtLv7LXXXlv7s0bOyX/913/VAjlSuEzX86nWFHrT8+ot8CKFXaT+XATKJiDwov+JCr3o38gdBAgQINCcgNfXmvNyN4ENBQReOA8ECBAgQCBqAd6/+MUvulGkYOApU6bgIUCAAAECBAgQIECg4gJef674AdA+AQIEWhTo5fN3vrPXoqXHCBAgQIBAEwICL5rAciuBPAv4h+c8T6catQm8qMacdUmAQA8Bb4g4EgQIFEngtddei2984xtx2WWXxY9+9KOmSk+hC+nL7ccff3z8+Z//eUPP9hZ4ceWVV9aCNxr5Qv4LL7wQJ554Ytxzzz31/XoLYkiBFamvn/zkJ/Hkk0/WgjnmzZsXO+64Y0N1ppt6hg30FWrQW2BFCg24+uqra4ED/V2bCrxYs2ZNJJ9zzjmnvsw222xTW/voo49uyKy//Xv7eW9zuu2222p7DvaVx8CLnmEP5557bu28bLbZZpvkSaEt6b7777+/9oHrFIgyadKkPsNemg28SGc8Bb10XSmg5aqrroqtttqq4bH1XCP9bl5++eUxdOjQbmv0NNh1111rATN77LFHw3u5kUBRBAReNDYpoReNObmLAAECBBoT8PpaY07uItCbwIaBFyNHjqyFGqZ/dxEgQIAAgSoJ/PSnP40JEybEr371q1rbc+bMiTPOOKNKBHolQIAAAQIECBAgQKAPAa8/OxoECBAg0IqAwItW1DxDgAABAgQGLCDwYsCEFiCQDwGBF/mYQ5WrEHhR5enrnUCFBbwhUuHha51AgQVS6MJjjz0WN910U3zzm9+MVatWNdxNCnU49dRT43Of+1ykMIZNXT2DFEaNGhV33HFH7Yv/jV6zZ8+Oz372s/Xb+/pCfqPr9XXfQAIvLrzwwkj/aiTEo6/Ai7Fjx3Yk7CJ59BZ4sWzZshg/fvxAWZt+Po+BFw899FAccMAB9V5S+MuXv/zl+NCHPtTQzBtFaCbwordz1FsYTH97P/3003HEEUdE+kB4utKHwtOX2HuGxfQMvPjABz4Qt956a2y33Xb9beHnBAonIPCi8ZEJvWjcyp0ECBAgQIAAAQIECBAgQIBAewV++ctf1l7fTAHVM2fObO9mVidAgAABAgQIECBAoDACPt9ZmFEplAABArkSEHiRq3EohgABAgSqIyDwojqz1mnJBQRelHzABWhP4EUBhqREAgSyF/CGSPamViRAYHAF/vCHP8S///u/x/333x+LFi2qhR+sXr263yJSGMJ11123yfCKnkEK6YOmV199daTQjEavnmEDkyZNiptvvjlGjBjR6BIN3TeQwItmggZ6CypYunRp/OxnP4sU5rGh/Q033BDHH398pqEKvWE88cQTccghh8Tzzz9f/3EzPTUE3OBNeQy8SC7HHXdc7Xek60pn+CMf+UhMnjw5xo0bl8l5bCbwIv1NhWnvdHbSlepZvHhx7LPPPg1K//G2F198MT7xiU/Ue9thhx3iW9/6Vuy5557d1ukZeDF16tRIYTTDhg1raj83EyiCgMCL5qYk9KI5L3cTIECAAAECBAgQIECAAAEC7RN46aWXMnmttn0VWpkAAQIECBAgQIAAgcEW8PnOwRa3HwECBMohIPCiHHPUBQECBAgUTkDgReFGpmACvQsIvHAyOi0g8KLTE7A/AQIdEfCGSEfYbUqAQBsFUgDGz3/+89oX6e+5555NBmCMHTs2UijDqFGjeq2oZ+DFhRdeGOlfvbwZ0GdHzz77bBx99NHx1FNP1e4ZM2ZMfP3rX4/dd999QArr16+PVatWRQp7uPfee2u9Pvfcc/U1L7roopg+ffpGe/QWWJGCBj74wQ82VE9vzx977LHxzW9+c6OgkRSycNVVV8VWW23V0Nqt3tTTOK0j8OJPmumsXH/99XHSSSf1SXzAAQfEhz/84Zg4cWK8613viqFDhzY9jmYCL55++uk44ogj4qc//WltnxRUkQJlttlmm6b2Tefx9ttvj2eeeab+XG/nuWfgxbnnnhup3s0226yp/dxMoAgCAi+an5LQi+bNPEGAAAECBAgQIECAAAECBAgQIECAAAECBAgQIECAQPsFfL6z/cZ2IECAQBkFBF6Ucap6IkCAAIECCAi8KMCQlEigEQGBF40ouaedAgIv2qlrbQIEcivgDZHcjkZhBAhkJPDKK6/EQw89FNdcc00tGKLndeKJJ8bs2bPjDW94w0Y/6xl4ceONN0YKcWjm+tWvfhWTJ0+uBXCka9ddd40777y0sMOLAAAgAElEQVQz9thjj4aWSV/o/81vfhMrVqyI//iP/4h//dd/jR/84Afx+OOP1wIv+rqaCbxYtmxZjB8/vuF6pk2bFtddd11D99988821/psJCWlo4Q1u6mmcfjRr1qxIoQaDfaVZpX4XLVpU37ov354hDFOnTq2dxWHDhjVUdjPPp9+D888/P+bOndvv2il0YtKkSbWglv3337/hwJJmAi96/m71W1QTN/QWdtLTqq/fjya2cSuB3AoIvGhtNEIvWnPzFAECBAgQIECAAAECBAgQIECAAAECBAgQIECAAAEC7RPw+c722VqZAAECZRYQeFHm6eqNAAECBHIsIPAix8NRGoFmBAReNKPl3nYICLxoh6o1CRDIvYA3RHI/IgUSIJCRwLp16+I73/lOnHXWWfHss8/WVx0+fHjcddddMXHixI126vml/N6+SN9fec0EIKS11q9fH88991ykvb7xjW/Ek08+2d8Wvf68E4EXyXK77baLX/ziF/WaxowZEwsWLIhRo0a11EcjD61evTpOO+20SOEaXVcK5bj88stj6NChjSyR2T3NzLuZwIreCmz2+ddeey0WLlwY6Wxs+DuwqebTTI844og4++yz4+1vf/smg0sEXmR2jCxEYEACAi9a5xN60bqdJwkQIECAAAECBAgQIECAAAECBAgQIECAAAECBAgQyF7A5zuzN7UiAQIEqiAg8KIKU9YjAQIECORQQOBFDoeiJAKtCAi8aEXNM1kKCLzIUtNaBAgURsAbIoUZlUIJEMhI4MEHH4zjjz++FirRdZ177rmRvqy/2WabddtlsAMvXnzxxbjyyivjmmuuiRTi0Og1duzYSIEejz/+eP2RwQ68SMEIs2bNioMPPjimTJkSya7r+sxnPhNXXHFFDBs2rNGWmrpv7dq1MX369Ljsssvqz02aNKkWgDFixIim1hrozXkOvOjq7fe//30sXbo0vvKVr8SSJUsaOmvbbLNNfPGLX4zJkyfH5ptv3iuTwIuBnh7PE8hGQODFwByFXgzMz9MECBAgQIAAAQIECBAgQIAAAQIECBAgQIAAAQIECGQn4POd2VlaiQABAlUSEHhRpWnrlQABAgRyJCDwIkfDUAqBgQgIvBiInmezEBB4kYWiNQgQKJyAN0QKNzIFE6iMwE9/+tOYM2dO/OxnP4v0Bf0tt9yyFmCw3XbbDcgghSPMnDmzFnDRdR1xxBFx/fXXxxvf+MZua2cReJGCNT7xiU/E8uXLa2uPGTMmvv71r8fuu+/eba/UbwqGWLx48Sb722effeLtb3977LXXXvHe9743Ro0aVau7Z9jAYAZedIVdnHzyybUwhPRl4WOPPbbeR/p5mt3HPvaxAc1uUw/fc8893dbfdddd484774w99tgjsz3nzZsXKTDlQx/6UIwbNy7+7M/+bKPwhyIEXmwI8sorr8QPf/jD+O53vxv33XdfPPnkk316pTmmkIyPf/zjvd4zkMCLFJSSzs22226b2bw2XKjnmezr96Mtm1uUwCALCLwYOLjQi4EbWoEAAQIECBAgQIAAAQIECBAgQIAAAQIECBAgQIAAgYEL+HznwA2tQIAAgSoKCLyo4tT1TIAAAQI5EBB4kYMhKIFAFgICL7JQtMZABAReDETPswQIFFbAGyKFHZ3CCZRe4IknnohDDjkknn/++VqvWQYY9AxH6OvL9j0DL2bNmhXnnntuU/b/9m//FkcddVT86Ec/qj2XghJuvfXW2GmnnerrpNCBadOmxT/90z91W3v//fePY445Jvbdd9/YeeedY6uttope3oioPdPJwIu5c+fGqaeeWg9/ePnll+P000+Pm266qd7P+PHj45ZbbomRI0c25dfozc8++2wcffTR8dRTT9Ufufbaa2Pq1KmNLrHJ+9KMUiDJ/Pnz6/dNmjSpFuQxYsSI+p8VLfBiw6bXr18fq1atikcffbQWypICMNJ/3/A67LDDIgV/bNhz18+bCbxIexx00EGxevXq2uN77rln3HbbbfEXf/EXmcyr5yICL9rCatGcCgi8yGYwQi+ycbQKAQIECBAgQIAAAQIECBCoukB6nyG9Pu4iQIAAAQIECBAgQIBAKwI+39mKmmcIECBAQOCFM0CAAAECBDoiIPCiI+w2JZC9gMCL7E2t2JyAwIvmvNxNgEBJBLwhUpJBaoNACQWee+65+MQnPhHLly+vd5cCEyZPnjzgbh966KE44IAD6us0GniRQikuv/zyGDp0aMM1fO9736t9sb/rOuKII+L666+PN77xjfU/W7JkSaQgga4v/w8fPjwuuOCCOOOMM2KLLbZoaK9OBl4sW7Zsow/s/uAHP4jUa5pj13XeeefFzJkz68EYDTXW4E2vvfZafO5zn4svfelL9Sc++tGP1kJEtt9++wZX6fu2f/7nf45DDz20HsCS7pw+fXpceOGFsdlmm9UfbCbwomfwSgrnmD17dgwbNqyhei+77LJIpl1Xs8/3t8mLL74Y559/frcglnQ2Fy9eHPvss89GjzcTePGzn/0sPv7xj0cKtklXWvc73/lO2z74LfCiv2n7eZkEBF5kN02hF9lZWokAAQIECBAgQIAAAQIECFRRYOnSpZHef0jh1t/61rcafu23ilZ6JkCAAAECBAgQIECAAAECBAgQyE5A4EV2llYiQIAAAQJNCAi8aALLrQTyLCDwIs/TqUZtAi+qMWddEiDQQ0DghSNBgEBeBV555ZX4zGc+E/Pnz6+XeOSRR8Z1110XI0aMGFDZaY2TTz65vsYJJ5wQc+fOjS233LLbuulvXttvv/3qf/aBD3wgbrrppthhhx0a2n/9+vVx6aWX1oIRuq4UCpBCBLr+93ft2rW1n6fwgq7ruOOOi6uuuiq22mqrhvb53e9+VwvHSEEaXddFF13Ubd+uP//9738fKbgjGXRdvQVW9LVxo8+nvr74xS/WQii6ruSWQkve//73N9RXszf1DA5Jz3/lK1+JNN9e3sBpePkUppFmduWVV3br5e67746999672zrNBF70PF99ncPeCn311VfjrLPOimuuuab+494CL1KIStrnX/7lX+Lxxx+PNWvW1Ga/4447NtT/f/7nf9aCZx5++OH6/X0FzzQTePHb3/62Npc777yzvm7yTWezmVmtWLEiPv3pT9dCVN7znvfEyJEj4/DDD483velN3foTeNHQuN1UEgGBF9kOUuhFtp5WI0CAAAECBAgQIECAAAECVRFIr8dOmDAh0uv36UohwosWLWr4df+qOOmTAAECBAgQIECAAAECBAgQIEAgewGBF9mbWpEAAQIECDQgIPCiASS3ECiCgMCLIkyp3DUKvCj3fHVHgEAfAgIvHA0CBPIsMG/evNqX4je8br755pg8eXJTX4rf8PmXXnopUjDAHXfcUf/jFMyQvmjf8+oZSDB8+PC46667YuLEiQ2xPf/885HCK+6///7a/b09nwIJTjvttEh9dV191dPXpulL/8ccc0w89thj9Vs6HXiRCvnv//7v2vzuu+++el2TJk2qBXO8+c1vbsiwmZtefvnlOP3002uhJF3XqFGj4rbbbos99tijmaXq96bQkgULFtQCUtKsuq7ewiXSzwYSeJECVW699dbYbrvt+q31ueeeqwVRLF++fJM1/c///E988pOfjO9+97v1M/id73wnxo8f3+8e6YbeAk6yCLxIrrNnz66FdnRdBx54YO334C1veUtDtaU10lk66aST6vePGzeuZrjTTjt1W0PgRUOkbiqJgMCL7Acp9CJ7UysSIECAAAECBAgQIECAAIEyC/z4xz+O973vfZHej9jwSgHAKbDXRYAAAQIECBAgQIAAAQIECBAgQKCdAgIv2qlrbQIECBAg0KeAwAuHg0BJBARelGSQBW5D4EWBh6d0AgRaFxB40bqdJwkQaL/Af/3Xf9W+rP/AAw/UN0tfZP+Hf/iH2odChwwZ0lQRa9asiSuvvDLOOeec+nMpECGFX4wePXqjtXoGXqQbjjzyyLjuuutixIgRm9w7fRn/S1/6Upx55pn1+w477LBIIR4bPvvb3/62FgqRPujadc2aNSvOPffchnpLPV144YWRntnwykPgRapn8eLFccQRR3QLi7jiiivis5/9bGy22WYN9djMTWlmKRAlBUJ0XWPHjq0FI7zzne9sZqnavQ8++GAcf/zx3dZLZzDN6y//8i83Wq+ZwIunn366ZvPTn/60ts4OO+wQd999d+y99979nq2eQQ/pgd5CONauXRvTp0+Pyy67rL7meeedFzNnzozNN9+8X4+egRldJunD2j2viy++OD7/+c/X/7ivYIyuG37wgx/U+t9wVpdffnktBKOR2pJb+t+HDYNePve5z0WqY+jQod3KE3jR76jdUCIBgRftGabQi/a4WpUAAQIECBAgsKHAypUra/915MiRYAgQIECAQGEFfvGLX8S+++4bL7zwQrce5syZE2eccUZh+1I4AQIECBAgQIAAAQIECBAgQIBAcQQEXhRnViolQIAAgVIJCLwo1Tg1U2UBgRdVnn4+ehd4kY85qIIAgUEWEHgxyOC2I0CgaYHbbrstTjrppG6BCcOHD699uf/000+PP//zP29ozRdffDFS0MI//uM/drt/U1/+7y3wIj08Y8aMSF+sHzZsWK97p7CLu+66qxbqsOGX+XsLAHj11VdrX/C/5ppr6mtNmjSpFtDw5je/eZO9vfbaazF37ty45JJLuvmkh1IIRvpXz/+d//3vfx/Tpk2rhXZ0XcuWLYvx48c35Njs86nG888/vxY00nWlwIj0xeFG92yosP93U2+hJulHu+++ey2MIQWlbLHFFv0umeq+9dZb4+/+7u9i1apV3e7fVGBHM4EXvYVJnHrqqbVz+oY3vKHPs5UCYD796U93O1vp5t4CL9KfL1myJFLYyurVq2trpt+fa6+9No455piNzseGm6ZznOaUQiW6rgkTJtT+bMcdd9yovp6BF2mPVFNfV29nI9U2e/bsWsjI/8fevQDbVdX3A18TkaZQFMmIM1TsBQe0pUJ9FYhJTQrCVLBKLVTA2kSxA3Va6EvHB/IYRadPmJYJY8Fk2qG0opVRHgVNE4UJIGWUabEVW7gVix06aCQjDRTIf9bp/17vyb3JvXvvc87+7b0+e6ZTTfba67c+v5Uc77r7frO30Iu8lve9731pw4YNQ/tqT0EkAi8W3fJu6JGAwIvxNVPoxfhsPZkAAQJdF3C+1vUOqr9NgfXr16dNmzbNlrBx48a0bt26NksyNwECBAgQqC3wyCOPpOOOOy49/PDDQ8/IIdxzQ4lrT2AgAQIECBAgQIAAAQIECBAgQIAAgSUICLxYApJbCBAgQIDA6AUEXoze1BMJtCIg8KIVdpPOERB4YTsQIFCkgBfyi2y7RRPolED+ofgcMPHxj398Xt35h+NPPfXU9La3vS296lWvSgcffHDad999B/fl4IPt27enf/7nf075h+Cvu+66ecEFb37zmwfBDy960YsWNNlT4EW++R3veEe65JJL5v2roz/4wQ8GP4R/6aWXDoVQ5Pv/7M/+LD3vec+bN9c111yTzjnnnKFfz2EEl1122YL/qmle25133jkIRrjxxhsXrH1P4QdVAyt2f3id8f/yL/8yCFe47777Zh93+umnD+xf8IIXjHw/5h7kQJK5ISIzk6xevTq9+93vTm94wxsGfZ/7OZgDHnK4xa233joIhLj99tvn1bZYIEWVwIs830c/+tF04YUXDs2TQzZy/S984QuHfv3xxx9Pea/kgJPdQzjyjXvqeR6Xw2H+8i//cvZ5Bx10UPrQhz6U3vWudy24J/e0j/O/Qvhbv/VbCwZl5KCKHPIyc+U/X1deeWX68R//8T32+Jvf/OYgUOPuu+8euieHslxwwQXzAm2y2Ve/+tVBmMvuez//HZHDYxYKyhB4MfI/Zh4YWEDgxXibI/RivL6eToAAga4KOF/raufUHUFA4EWELqiBAAECBEYhkM+GV65cmR544IGhx5177rlDwb2jmMszCBAgQIAAAQIECBAgQIAAAQIECOxNQOCF/UGAAAECBFoREHjRCrtJCYxeQODF6E09sZqAwItqXu4mQKAnAl7I70kjLYNAzwXyD99/8IMfTFdcccXIVvq6171uEB7wspe9bI/P3D3wIgdq5MCHHTt2DMbkwI38nPwSaw7auP/++9NNN900L4zg2GOPTflfKP3Jn/zJBef6z//8z8EP/W/ZsmXo9/Pzf/Znf3bwL8Ll//zMM88MQiNyOMB//Md/zN6bf2/t2rXpnnvuSd/5zncGv54DNLLXfvvtN/TMOoEVcx9QZ3wOKbj66qvTr//6rw/V8olPfGJQ5wLfXGnc59yjvGdyyMierp/4iZ9IRxxxRFq2bFl69tlnUw5fmOu6+7gcGpEDKrL3nq4qgRf5Gd/4xjfSr/zKrwyFgeRfz4EUp5xySjrqqKMGff/a176WNm/ePLu3cg05cOXmm29OX/ziFwfl7CnwIv/eP/7jP6Zf/uVfnre+PE/ev3mf5T381FNPpa985Stp27ZtlQNiPve5z6UccjH3ys8/5phj0nOf+9y0atWq9L73vW82lGbmvi996Uvp137t1xa0f/3rXz8Yl9ebe5rXuns4Rn5OHv/Hf/zHacWKFQu2RuBF4z9SHtAhAYEX42+W0IvxG5uBAAECXRNwvta1jqk3kkD+2jYHnc5c+T/nkEMXAQIECBDokkA+u8xhy3NDn3P9b33rW9P1118/ljPwLvmolQABAgQIECBAgAABAgQIECBAYLICAi8m6202AgQIECDw/wUEXtgKBHoiIPCiJ43s8DIEXnS4eUonQKC+gBfy69sZSYDAZAWefPLJ9Nd//dfp937v9+b9IH7VSt7xjnekj3zkI+nQQw/d69DdAy/e/e53pxxe8d73vnfJNZx00knpz//8zwfBCnu7vvzlLw8CIXIAQpUrB3bktRx99NHprLPOSvfee+9g+IknnjjweuELXzj0uDqBFXMfUHf89773vUEgQ365d+bKASB/8zd/M6h9HNeo9kwObfijP/qjge+P/MiP7LXUqoEXOQzks5/9bPqd3/mdvYZtzJ00hz/86Z/+aTr11FMHQQ+33nrr4Lf3FniR5/n7v//7dN555y15nrlznnbaaYM5c0jInq7p6en09re/PeU/NwtdOdTlyiuvXDAw5M477xzUtvsL4UvZF/m5Oexi970+d6zAi6VIuqcvAgIvJtNJoReTcTYLAQIEuiLgfK0rnVJnRAGBFxG7oiYCBAgQqCKQQ4RzIHUOEZ575e8N5IDsffbZp8rj3EuAAAECBAgQIECAAAECBAgQIECgsYDAi8aEHkCAAAECBOoICLyoo2YMgYACAi8CNqWwkgReFNZwyyVA4P8EvJBvJxAg0DWB73znO2njxo3pE5/4ROUf3M8BATlY4PWvf31atmzZokvfPfAiBwrkH6zPP5R/wQUXpHvuuWePz8ghCR/60IcGIRb777//onPlG772ta+lCy+8MN14442L3p+f/9u//duDkIP8g/7f//730znnnJM+/elPD8bmUIRbbrklve51rxt6Vt3AipmHNBmfPc8+++yhvuUQkRyksFSjRWEWuKHunsnGub7f+I3fSC95yUuWNHXVwIv80BxG8dWvfnXwL9gu1vvXvva16eMf//jgBervfve7A8+lBF7MFP+v//qv6QMf+MAgZGMpVw64OP/885e0jxcL1VizZk3KPyB+yCGHLDj1f//3f6fLL788XXXVVUsKlMlhLx/+8IcH/0riYkEkAi+W0m339EVA4MXkOin0YnLWZiJAgEB0Aedr0TukvsgCAi8id0dtBAgQILAUgXy2u2rVqvTEE0/M3r569ep02223peXLly/lEe4hQIAAAQIECBAgQIAAAQIECBAgMFIBgRcj5fQwAgQIECCwVAGBF0uVch+B4AICL4I3qIDyBF4U0GRLJEBgvoAX8u0KAgS6KpD/1bR/+qd/SnffffcgeOLf//3fB4ERO3bsmF3Scccdl17+8penN7zhDSm/YPriF794XtDP3ta/UOBFDmf40R/90fSDH/wgff7zn09/93d/lzZv3jz4Af0cDnDsscemN7/5zenkk09OK1asqMz79NNPD9aU/+W3O+64Y2hNeT2vetWr0hvf+MbBep73vOfNPj+HDeTafvd3f3f213KwQf7Bkbn/glyTwIr84Cbj89pyWEMO9Zi5cjBHDi9529veVtmq6oC8Z/Ie2bp1a7rzzjvTf/3Xf6W77rpr9jG5f0cddVTKoRI5nCH//6pBHHUCL2YKmOn9pz71qfSVr3xltrZXvvKV6ZhjjklnnnnmoO95/+Vr97ly+MnM/tybTd4r3/72t9PNN988sPjGN74xCNzIV+7Hz/zMz6RXvOIVg32cA1OqGkxPT6drrrkmffGLXxzyPeKIIwaBLEcfffReW/e9731vMDbXlwM6Zno0U1v2OO200wZ/1mYsFtsLAi8WE/L7fRIQeDHZbgq9mKy32QgQIBBVwPla1M6oqwsCAi+60CU1EiBAgMBiAvfee2868cQT0/bt2wdnubfffvvgrNVFgAABAgQIECBAgAABAgQIECBAoA0BgRdtqJuTAAECBAgkgRc2AYGeCAi86EkjO7wMgRcdbp7SCRCoL+CF/Pp2RhIg0H+BvQVe9H/1VkiAAAECXRQQeDH5rgm9mLy5GQkQIBBNwPlatI6op0sCAi+61C21EiBAgMDeBL7+9a+nHEp8ww031ArDpkuAAAECBAgQIECAAAECBAgQIEBgVAICL0Yl6TkECBAgQKCSgMCLSlxuJhBXQOBF3N6UUpnAi1I6bZ0ECAwJeCHfhiBAgMCeBQRe2B0ECBAg0DUBgRftdEzoRTvuZiVAgEAUAedrUTqhji4KCLzoYtfUTIAAAQIECBAgQIAAAQIECBAgQIAAAQIECEQWEHgRuTtqI0CAAIEeCwi86HFzLa0sAYEXZfU74moFXkTsipoIEBi7gBfyx05sAgIEOiwg8KLDzVM6AQIEChUQeNFe44VetGdvZgIECLQt4Hyt7Q6Yv8sCAi+63D21EyBAgAABAgQIECBAgAABAgQIjFvA+fO4hT2fAAEC/RQQeNHPvloVAQIECIQXEHgRvkUKJLA0AYEXS3Ny1/gEBF6Mz9aTCRAILOAbIoGbozQCBFoXEHjRegsUQIAAAQIVBQReVAQb8e1CL0YM6nEECBDoiIDztY40SpkhBQRehGyLoggQIECAAAECBAgQIECAAAECBIIIOH8O0ghlECBAoGMCAi861jDlEiBAgEBfBARe9KWT1lG8gMCL4rdA6wACL1pvgQIIEGhDwDdE2lA3JwECXREQeNGVTqmTAAECBGYEBF60vxeEXrTfAxUQIEBg0gLO1yYtbr4+CWzatCmtX79+dknr1q1LGzdu7NMSrYUAAQIECBAgQIAAAQIECBAgQIBAbQHnz7XpDCRAgEDRAgIvim6/xRMgQIBAewICL9qzNzOBkQoIvBgpp4fVEBB4UQPNEAIEui/gGyLd76EVECAwPgGBF+Oz9WQCBAgQGI+AwIvxuFZ9qtCLqmLuJ0CAQLcFnK91u3+qb1dgbuDF1NRUyoEXF110UbtFmZ0AAQIECBAgQIAAAQIECBAgQIBAEAHnz0EaoQwCBAh0TEDgRccaplwCBAgQ6IuAwIu+dNI6ihcQeFH8FmgdQOBF6y1QAAECbQj4hkgb6uYkQKArAgIvutIpdRIgQIDAjIDAizh7QehFnF6ohAABAgQIECBAgAABAgQIECBAgAABAgQIECBAgEAXBbzf2cWuqZkAAQLtCwi8aL8HKiBAgACBIgUEXhTZdovuo4DAiz52tVtrEnjRrX6plgCBEQn4hsiIID2GAIFeCgi86GVbLYoAAQK9FhB4Eau9Qi9i9UM1BAgQIECAAAECBAgQIECgisD999+fzj///PTpT386HXjggVWGupcAAQIECBAgQIAAAQIjEfB+50gYPYQAAQLFCQi8KK7lFkyAAAECMQQEXsTogyoINBYQeNGY0AMaCgi8aAhoOAEC3RTwDZFu9k3VBAhMRkDgxWSczUKAAAECoxMQeDE6y1E9SejFqCQ9hwABAgQIECBAgAABAgQITE7gwQcfTMcff3x69NFH00/91E+lLVu2pIMPPnhyBZiJAAECBAgQIECAAIHOCExPT6epqamx1Dup9zu3bt2a1qxZM5Y1eCgBAgQITF5A4MXkzc1IgAABAgRSSgIvbAMCPREQeNGTRnZ4GQIvOtw8pRMgUF9gUt8QqV+hkQQIEGhPQOBFe/ZmJkCAAIF6AgIv6rmNe5TQi3ELez4BAgQIECBAgAABAgQIEBidwLe//e1B2EX+/zNX/uG1r371q+nAAw8c3USeRIAAAQIECBAgQIBApwVy0MX69etTDovIIXnjCIyYxPuduf61a9cOQjs2btw4lnV0utGKJ0CAQAcFBF50sGlKJkCAAIE+CAi86EMXrYFASknghW3QtoDAi7Y7YH4CBFoRmMQ3RFpZmEkJECBAgAABAgQIFCgg8CJu04VexO2NyggQIECAAAECBAgQIECAwIzAY489llauXJkeeOCBIZRzzz03bdiwARQBAgQIECBAgAABAgQGAjnoYtOmTbMaOewih16M+prE+5057CKHXsxc69atGwRfuAgQIECguwICL7rbO5UTIECAQKcFBF50un2KJ/BDAYEXdkPbAgIv2u6A+QkQaEVgEt8QaWVhJiVAgAABAgQIECBQoIDAi9hNF3oRuz+qI0CAAAECBAgQIECAAIGyBXbs2JFWr16d7rvvviGIM888M+Wv6Rf4QYGywayeAAECBAgQIECAQMECOSAiB0XMvXLgRQ6+GOU17vc7J7WOUZp4FgECBAgsLiDwYnEjdxAgQIAAgTEICLwYA6pHEmhDQOBFG+rmnCsg8I7n2eIAACAASURBVMJ+IECgSIFxf0OkSFSLJkCAAAECBAgQINCSgMCLluArTCv0ogKWWwkQIECAAAECBAgQIECAwIQEdu7cmU444YS0bdu2oRlPPfXUdMMNN6TnPOc5E6rENAQIECBAgAABAgQIdEUgB17kwIiZK4dd5NCLUV7jfr9zEmsYpYdnESBAgMDSBAReLM3JXQQIECBAYMQCAi9GDOpxBNoSEHjRlrx5ZwQEXtgLBAgUKTDub4gUiWrRBAgQIECAAAECBFoSEHjREnzFaYVeVARzOwECBAgQIECAAAECBAgQGKPA008/nU455ZR02223Dc2Sf1jt1ltvTfvuu+8YZ/doAgQIECBAgAABAgS6KpDDLnJgxNwrB17kryVGdY3z/c5J1D8qB88hQIAAgWoCAi+qebmbAAECBAiMSEDgxYggPYZA2wICL9rugPkFXtgDBAgUKTDOb4gUCWrRBAgQIECAAAECBFoUEHjRIn7FqYVeVARzOwECBAgQIECAAAECBAgQGIPAs88+m84444z0mc98Zujpr33tawf/UvN+++03hlk9kgABAgQIECBAgACBvgjkwIv8tcPMlcMucuhFF64u194FXzUSIECgTQGBF23qm5sAAQIEChYQeFFw8y29XwICL/rVzy6uRuBFF7umZgIEGgsIvGhM6AEECBAgQIAAAQIEwggIvAjTiiUVIvRiSUxuIkCAAAECBAgQIECAAAECYxN473vfm/7wD/9w6PmveMUr0pe//OV04IEHjm1eDyZAgAABAgQIECBAoB8COewiB0fMvXLgRQ6+iHx1te7IpmojQIBAJAGBF5G6oRYCBAgQKEhA4EVBzbbUfgsIvOh3f7uwOoEXXeiSGgkQGLmAwIuRk3ogAQIECBAgQIAAgdYEBF60Rl97YqEXtekMJECAAAECBAgQIECAAAECjQW++c1vDn4Q7ZFHHhk86/DDD0933nlnOvjggxs/2wMIECBAgAABAgQIEChDIAde5ACJmSt/jZFDLyJfXaw5sqfaCBAgEE1A4EW0jqiHAAECBAoREHhRSKMts/8CAi/63+PoKxR4Eb1D6iNAYCwCAi/GwuqhBAgQIECAAAECBFoREHjRCnvjSYVeNCb0AAIECBAgQKAnAtPT02lqaqonq7EMAgQIEOiKwLe+9a1B6MWTTz6Z7rrrrnTooYd2pXR1EiBAgAABAgQIECAQQCCHXeQAiblXDrzIX2dEvLpWb0RDNREgQCC6gMCL6B1SHwECBAj0VEDgRU8ba1nlCQi8KK/n0VYs8CJaR9RDgMBEBAReTITZJAQIECBAgAABAgQmIiDwYiLMY5lE6MVYWD2UAAECExFwvjYRZpP0VGD3l+u78K9f9rQVlkWAAIHiBR599NH03e9+N7385S8v3gIAAQIECBAgQIAAAQLVBXLgRT7rmrkin3N1qdbqnTCCAAECBLKAwAv7gAABAgQItCIg8KIVdpMSGL2AwIvRm3piNQGBF9W83E2AQE8EvJDfk0ZaBgECBAgQIECAAIEFvmH9+OOPc+mQgNCLDjVLqQQIEJgj4HzNdiBQX0DgRX07IwkQIECAAAECBAgQIECAAAECBOII7H7OlSvbsmVLysEXka6u1BnJTC0ECBDoooDAiy52Tc0ECBAg0AMBgRc9aKIlEMgCAi/sg7YFBF603QHzEyDQioAX8lthNykBAgQIECBAgACBsQjs/r/vBV6MhXmsDxV6MVZeDydAgMBYBJyvjYXVQwsREHhRSKMtkwABAgQIECBAgAABAgQIECBQgMDatWtTPu+auXLYRQ69iHR1ocZIXmohQIBAVwUEXnS1c+omQIAAgY4LCLzoeAOVT2BGQOCFvdC2gMCLtjtgfgIEWhHwQn4r7CYlQIAAAQIECBAgMBYBgRdjYZ34Q4VeTJzchAQIEGgk4HytEZ/BhQsIvCh8A1g+AQIECBAgQIAAAQIECBAgQKBHArufdeWl5cCLHHwR4YpeXwQjNRAgQKAvAgIv+tJJ6yBAgACBjgkIvOhYw5RLYE8CAi/sjbYFBF603QHzEyDQioAX8lthNykBAgQIECBAgACBsQgIvBgLaysPFXrRCrtJCRAgUEvA+VotNoMIDAQEXtgIBAgQIECAAAECBAgQIECAAAECfRJYu3bt4Mxr5sphFzn0IsIVubYIPmogQIBAnwQEXvSpm9ZCgAABAh0SEHjRoWYplcDeBARe2B9tCwi8aLsD5idAoBUBL+S3wm5SAgQIECBAgAABAmMREHgxFtbWHir0ojV6ExMgQKCSgPO1SlxuJjAkIPDChiBAgAABAgQIECBAgAABAgQIEOiTwO7nXXltOfAiB1+0eUWtq00TcxMgQKDPAgIv+txdayNAgACBwAICLwI3R2kEqggIvKii5d5xCAi8GIeqZxIgEF7AC/nhW6RAAgQIECBAgAABAksWWOAb1kse68ZuCXzyk59M69ev71bRqiVAgEBPBZyv9bSxljURgenp6XTYYYfNzjU1NZUeeuihicxtEgIECBDov0D+nFm2bFl6yUte0v/FWiEBAgQIECBAgAABAmEE1q5dm3LAxMyVwy5y6EWbV8Sa2vQwNwECBPouIPCi7x22PgIECBAIKiDwImhjlEWgqoDAi6pi7h+1gMCLUYt6HgECnRDwQn4n2qRIAgQIECBAgAABAksSEHixJKbe3LRr1+7fH+nN0iyEAAECnRJwvtapdik2mIDAi2ANUQ4BAgR6JPDoo4+m448/Pu3cuXPwg2ZHHHFEj1ZnKQQIECBAgAABAgQIRBbIX4PkgIm5Vw68yMEXbVzR6mnDwJwECBAoTUDgRWkdt14CBAgQCCIg8CJII5RBoKmAwIumgsY3FRB40VTQeAIEOinghfxOtk3RBAgQIECAAAECBBYUEHhR1sYQeFFWv62WAIG4As7X4vZGZfEFBF7E75EKCRAg0EWB7du3p1WrVqX7779/UP6KFSvSP/zDP6Sjjz66i8tRMwECBAgQIECAAAECHRTIgRc5aGLmymEXOfSi6jWK8+dR1VK1dvcTIECAQHsCAi/aszczAQIECBQtIPCi6PZbfJ8EBF70qZvdXIvAi272TdUECDQUGMU3RBqWYDgBAgQIECBAgAABAiMSEHgxIsiOPEbgRUcapUwCBHov4Hyt9y22wDEKCLwYI65HEyBAoFCBJ554Iv38z/98uvvuu4cEzjnnnPQXf/EXhapYNgECBAgQIECAAAECkxbIYRc5aGLulQMvcvBFlavp+fOo6qhSs3sJECBAoH0BgRft90AFBAgQIFCkgMCLIttu0X0UEHjRx652a00CL7rVL9USIDAigabfEBlRGR5DgAABAgQIECBAgAABAosI+PrNFiFAgEBMAX8/x+yLqrohIPCiG31SJQECBLoi8NRTT6WTTz556F9RzrWfdNJJ6aabbkr77LNPV5aiTgIECBAgQIAAAQIEeiCQAy9y4MTMlcMucuhFlavp+fMoaqhSr3sJECBAIIaAwIsYfVAFAQIECBQnIPCiuJZbcF8FBF70tbPdWZfAi+70SqUECIxQoOk3REZYikcRIECAAAECBAgQIECAwF4EfP1mexAgQCCmgL+fY/ZFVd0Q2D3wos5L/91YqSoJECBAYNwCzzzzTHrLW96SbrzxxqGpVq5cmTZv3pyWL18+7hI8nwABAgQIECBAgAABAkMCOewiB07MvXLgRT4DW+rV5Px5FPMvtU73ESBAgEAsAYEXsfqhGgIECBAoRkDgRTGtttC+Cwi86HuH469P4EX8HqmQAIExCDT5hsgYyvFIAgQIECBAgAABAgQIENiDgK/fbA0CBAgQIECAAAECBAgQIDBfYNeuXenss89O11133dBvHnPMMen2229PBxxwADYCBAgQIECAAAECBAi0IpADL3LwxMxVNfC1yfcHm87dCphJCRAgQGAkAgIvRsLoIQQIECBAoKqAwIuqYu4nEFRA4EXQxhRUlsCLgpptqQQI/FCgyTdEOBIgQIAAAQIECBAgQIDA5AR8/TY5azMRIECAAAECBAgQIECAQHcEzjvvvHTVVVcNFXzkkUembdu2pRUrVnRnISolQIAAAQIECBAgQKB3AjnsIgdPzL22bNmScvDFUq663x9sOu9SanMPAQIECMQVEHgRtzcqI0CAAIFeCwi86HV7La4kAYEXJXU75loFXsTsi6oIEBizQN1viIy5LI8nQIAAAQIECBAgQIAAgd0EfP1mSxAgQIAAAQIECBAgQIAAgWGBiy++OF1yySVDv3jooYemu+66Kx1yyCG4CBAgQIAAAQIECBAg0LpADrzIARQzVw67yKEXS7nqfn+wyZxLqcs9BAgQIBBbQOBF7P6ojgABAgR6KyDworettbDSBARelNbxeOsVeBGvJyoiQGACAnW/ITKB0kxBgAABAgQIECBAgAABAnMEfP1mOxAgQIAAAQIECBAgQIAAgR8K7Ny5M7361a9OX//612d/8aCDDhqEXRxxxBGoCBAgQIAAAQIECBAgEEIgh13kAIq5Vw68yMEXi111vj/YZL7F6vH7BAgQINANAYEX3eiTKgkQIECgdwICL3rXUgsqVUDgRamdj7NugRdxeqESAgQmKFDnGyITLM9UBAgQIECAAAECBAgQIPD/BXz9ZisQIECAAAECBAgQIECAAIFhge3bt6cTTzwx3XvvvemAAw5It99+ezrmmGMwESBAgAABAgQIECBAIJRADrzIQRQzVw67yKEXi111vj9Yd67FavH7BAgQINAdAYEX3emVSgkQIECgVwICL3rVTospWUDgRcndj7F2gRcx+qAKAgQmLFDnGyITLtF0BAgQIECAAAECBAgQIJBS8vWbbUCAAAECBAgQIECAAAECBOYL7NixI51xxhnpwx/+cDr++OMRESBAgAABAgQIECBAIJxADrvIQRRzrxx4kYMv9nZV/f5g3XnCgSmIAAECBBoJCLxoxGcwAQIECBCoKyDwoq6ccQSCCQi8CNaQAssReFFg0y2ZAAE/MGUPECBAgAABAgQIECBAoCsCVV9o68q61EmAAAECBAgQIECAAAECBAgQIECAAAECBAgQIECg7wI58CIHUsxcOewih17s7ar6/cE6c/Td3foIECBQooDAixK7bs0ECBAgEEBA4EWAJiiBwCgEBF6MQtEzmggIvGiiZywBAp0VqPoNkc4uVOEECBAgQIAAAQIECBDouICv3zreQOUTIECAAAECBAgQIECAAAECBAgQIECAAAECBAgUK5DDLnIgxdwrB17k4Is9XVW+P1jn+cU2w8IJECDQcwGBFz1vsOURIECAQFQBgRdRO6MuAhUFBF5UBHP7yAUEXoyc1AMJEOiCQJVviHRhPWokQIAAAQIECBAgQIBAXwV8/dbXzloXAQIECBAgQIAAAQIECBAgQIAAAQIECBAgQIBACQI58CIHU8xcOewih16M4hrns0dRn2cQIECAwOQEBF5MztpMBAgQIEBgjoDAC9uBQE8EBF70pJEdXobAiw43T+kECNQX8ANT9e2MJECAAAECBAgQIECAwCQFfP02SW1zESBAgAABAgQIECBAgAABAgQIECBAgAABAgQIEBitQA67yMEUc68ceJGDL5pc43puk5qMJUCAAIH2BARetGdvZgIECBAoWkDgRdHtt/g+CQi86FM3u7kWgRfd7JuqCRBoKOAHphoCGk6AAAECBAgQIECAAIEJCfj6bULQpiFAgAABAgQIECBAgAABAgQIECBAgAABAgQIECAwJoEceJEDKmauHHaRQy+aXON4ZpN6jCVAgACBdgUEXrTrb3YCBAgQKFZA4EWxrbfwvgkIvOhbR7u3HoEX3euZigkQGIGAH5gaAaJHECBAgAABAgQIECBAYAICvn6bALIpCBAgQIAAgVYFpqen09TUVKs1mJwAAQIECBAgQIAAAQIECBAgQIDAOAVy2EUOqJh75cCLHHxR5xr18+rUYAwBAgQIxBIQeBGrH6ohQIAAgWIEBF4U02oL7buAwIu+dzj++gRexO+RCgkQGIOAH5gaA6pHEiBAgAABAgQIECBAYAwCvn4bA6pHEiBAYAQC/n4eAaJHFC3gz1DR7bd4AgQI7FHgiSeeSG95y1vSxz72sfTqV7+aFAECBAgQIECAAAECBHolkAMvclDFzJXDLnLoRZ1rlM+qM78xBAgQIBBPQOBFvJ6oiAABAgSKEBB4UUSbLbIEAYEXJXQ59hoFXsTuj+oIEBiTgJeJxwTrsQQIECBAgAABAgQIEBixgK/fRgzqcQQIEBiRgL+fRwTpMcUKHHbYYWl6enp2/Q899FCampoq1sPCCRAgQCClp556Kp188smDH/7af//90y233JJWr16NhgABAgQIECBAgAABAr0RyF/v5KCKuVcOvMjBF1WuUT2nypzuJUCAAIH4AgIv4vdIhQQIECDQSwGBF71sq0WVKCDwosSux1qzwItY/VANAQITEvBC/oSgTUOAAAECBAgQIECAAIGGAr5+awhoOAECBMYk4O/nMcF6bDECAi+KabWFEiBAYMkCv/iLv5g+//nPD93/pS99Kf3cz/3ckp/hRgIECBAgQIAAAQIECEQXyIEXObBi5sphFzn0oso1imdUmc+9BAgQINANAYEX3eiTKgkQIECgdwICL3rXUgsqVUDgRamdj7NugRdxeqESAgQmKOCF/Alim4oAAQIECBAgQIAAAQINBHz91gDPUAIECIxRwN/PY8T16CIEBF4U0WaLJECAwJIEdu3alc4+++x03XXXDd1/zDHHpNtvvz0dcMABS3qOmwgQIECAAAECBAgQINAFgRx2kQMr5l458CIHXyzlajp+KXO4hwABAgS6KSDwopt9UzUBAgQIdF5A4EXnW2gBBP5PQOCFndC2gMCLtjtgfgIEWhHwQn4r7CYlQIAAAQIECBAgQIBAZQFfv1UmM4AAAQITEfD380SYTdJjAYEXPW6upREgQKCiwHnnnZeuuuqqoVFHHnlk2rZtW1qxYkXFp7mdAAECBAgQIECAAAEC8QVy4EUOrpi5cthFDr1YytVk7FKe7x4CBAgQ6K6AwIvu9k7lBAgQINBpAYEXnW6f4gn8UEDghd3QtoDAi7Y7YH4CBFoR8EJ+K+wmJUCAAAECBAgQIECAQGUBX79VJjOAAAECExHw9/NEmE3SYwGBFz1urqURIECggsAHP/jBdNlllw2NOPTQQ9Ndd92VDjnkkApPcisBAgQIECBAgAABAgS6I5DDLnJwxdwrB17k4Iu9XXXHdUdGpQQIECDQREDgRRM9YwkQIECAQG0BgRe16QwkEEtA4EWsfpRYjcCLErtuzQQIJC/k2wQECBAgQIAAAQIECBDohoCv37rRJ1USIFCegL+fy+u5FY9WQODFaD09jQABAl0UuOKKK9IFF1wwVPrBBx+c7rzzznT44Yd3cUlqJkCAAAECBAgQIECAwJIFcuBFDrCYuXLYRQ692NtVZ8ySC3IjAQIECHReQOBF51toAQQIECDQTQGBF93sm6oJzBMQeGFTtC0g8KLtDpifAIFWBLyQ3wq7SQkQIECAAAECBAgQIFBZwNdvlckMIECAwEQE/P08EWaT9FhA4EWPm2tpBAgQWILApk2b0vr164fuPPDAA9Mdd9yRjjrqqCU8wS0ECBAgQIAAAQIECBDotkAOu8gBFnOvHHiRgy8Wuqre320d1RMgQIBAHQGBF3XUjCFAgAABAo0FBF40JvQAAjEEBF7E6EPJVQi8KLn71k6gYAEv5BfcfEsnQIAAAQIECBAgQKBTAr5+61S7FEuAQEEC/n4uqNmWOhYBgRdjYfVQAgQIdELgC1/4QjrppJOGat1///0H/7Lxa17zmk6sQZEECBAgQIAAAQIECBAYhUAOvMhfC81cOewih14sdP68p3tHUYdnECBAgEA/BARe9KOPVkGAAAECnRMQeNG5limYwMICAi/sjLYFBF603QHzEyDQioAX8lthNykBAgQIECBAgAABAgQqC/j6rTKZAQQIEJiIgL+fJ8Jskh4LCLzocXMtjQABAosI/M///E9605velDZv3jy4c99990233nrrHv8VY6AECBAgQIAAAQIECBDoq0AOu8hBFnOvHHix1F/LARkuAgQIECAwIyDwwl4gQIAAAQKtCAi8aIXdpARGLyDwYvSmnlhNQOBFNS93EyDQEwEv5PekkZZBgAABAgQIECBAgEDvBXz91vsWWyABAh0V8PdzRxun7DACAi/CtEIhBAgQaEXgf//3f9Ppp5+ebrzxxnTDDTekU089tZU6TEqAAAECBAgQIECAAIG2BXK4RQ6+mLlyiMXc/55/ffdfy/89B2O4CBAgQIDAXAGBF/YDAQIECBBoRUDgRSvsJiUwegGBF6M39cRqAgIvqnm5mwCBngh4Ib8njbQMAgQIECBAgAABAgR6L+Drt9632AIJEOiogL+fO9o4ZYcRmPsi/9TU1OAF/fz/XQQIECBQlsAdd9yRVq1aVdairZYAAQIECBAgQIAAAQJzBHK4RT4rq3Lls7QceuEiQIAAAQJzBQRe2A8ECBAgQKAVAYEXrbCblMDoBQRejN7UE6sJCLyo5uVuAgR6IuCF/J400jIIECBAgAABAgQIEOi9gK/fet9iCyRAgAABAgQIECBAgAABAgQIECBAgAABAgQIEChYYG447GIMOegiB164CBAgQIDA7gICL+wJAgQIECDQioDAi1bYTUpg9AICL0Zv6onVBAReVPNyNwECPRHwA1M9aaRlECBAgAABAgQIECDQewFfv/W+xRZIgAABAgQIECBAgAABAgQIECBAgAABAgQIECBQsMDWrVtTDr1YypXDLnLohYsAAQIECOwuIPDCniBAgAABAq0ICLxohd2kBEYvIPBi9KaeWE1A4EU1L3cTINATAT8w1ZNGWgYBAgQIECBAgAABAr0X8PVb71tsgQQIECBAgAABAgQIECBAgAABAgQIECBAgAABAoUL5MCLHHyxtysHXeTACxcBAgQIEFhIQOCFfUGAAAECBFoREHjRCrtJCYxeQODF6E09sZqAwItqXu4mQKAnAn5gqieNtAwCBAgQIECAAAECBHov4Ou33rfYAgkQIECAAAECBAgQIECAAAECBAgQIECAAAECBAoXyGEXOfRib1cOu8ihFy4CBAgQILCQgMAL+4IAAQIECLQiIPCiFXaTEhi9gMCL0Zt6YjUBgRfVvNxNgEBPBPzAVE8aaRkECBAgQIAAAQIECPRewNdvvW+xBRIgQIAAAQIECBAgQIAAAQIECBAgQIAAAQIECBAYBF7k4IuFrhx0kQMvXAQIECBAYE8CAi/sDQIECBAg0IqAwItW2E1KYPQCAi9Gb+qJ1QQEXlTzcjcBAj0R8ANTPWmkZRAgQIAAAQIECBAg0HsBX7/1vsUWSIAAAQIECBAgQIAAgV4JbN++PR144IG9WpPFECBAgAABAgQIECBAYBICOewih14sdOWwixx64SJAgAABAnsSEHhhbxAgQIAAgVYEBF60wm5SAqMXEHgxelNPrCYg8KKal7sJEOiJgB+Y6kkjLYMAAQIECBAgQIAAgd4L+Pqt9y22QAIECBAgQIAAAQIECPRG4Iorrkgf+chH0o033piOPfbY3qzLQggQIECAAAECBAgQIDApgRx4kYMv5l456CIHXrgIECBAgMDeBARe2B8ECBAgQKAVAYEXrbCblMDoBQRejN7UE6sJCLyo5uVuAgR6IuAHpnrSSMsgQIAAAQIECBAgQKD3Ar5+632LLZAAAQIECBAgQIAAAQK9ELjuuuvSWWedNVjLvvvum/J//6Vf+qVerM0iCBAgQIAAAQIECBAgMCmBHHaRQy/mXjnsIodeuAgQIECAwN4EBF7YHwQIECBAoBUBgRetsJuUwOgFBF6M3tQTqwkIvKjm5W4CBHoi4AemetJIyyBAgAABAgQIECBAoPcCvn7rfYstkAABAgQIECBAgAABAp0X+OxnPzsv3OKwww5LDz74YOfXZgEECBAgQIAAAQIECBCYtEAOvMjBF/nKQRc58MJFgAABAgQWExB4sZiQ3ydAgAABAmMREHgxFlYPJTB5AYEXkzc347CAwAs7ggCBIgX8wFSRbbdoAgQIECBAgAABAgQ6KODrtw42TckECBAgQIAAAQIECBAoSCD/ENbJJ5+cnnrqqdlVr1ixIt19993ppS99aUESlkqAAAECBAgQIECAAIHRCOSvs3LoRb5y2EUOvXARIECAAIHFBAReLCbk9wkQIECAwFgEBF6MhdVDCUxeQODF5M3NOCwg8MKOaE1ggQOF1moxMQECBAgQIECAAAECBAgQIECAAAECBAgQIECAAAECBAgQIECAAAECBAgQiCqwa9fuPz8QtVJ19UHA+5196KI1ECBAgEDXBfzvv2odFHhRzcvdBAgQIEBgRAICL0YE6TEE2hYQeNF2B8wv8MIeaE3AN0RaozcxAQIECBAgQIAAAQIECBAgQIAAAQIECBAgQIAAAQIECBAgQIAAAQIECHRIwA88dqhZPSjV+509aKIlECBAgEDnBfzvv2otFHhRzcvdBAgQIEBgRAICL0YE6TEE2hYQeNF2B8wv8MIeaE3AN0RaozcxAQIECBAgQIAAAQIECBAgQIAAAQIECBAgQIAAAQIECBAgQIAAAQIECHRIwA88dqhZPSjV+509aKIlECBAgEDnBfzvv2otFHhRzcvdBAgQIEBgRAICL0YE6TEE2hYQeNF2B8wv8MIeaE3AN0RaozcxAQIECBAgQIAAAQIECBAgQIAAAQIECBAgQIAAAQIECBAgQIAAAQIECHRIwA88dqhZPSjV+509aKIlECBAgEDnBfzvv2otFHhRzcvdBAgQIEBgRAICL0YE6TEE2hYQeNF2B8wv8MIeaE1g9wMFBzKttcLEBAgQIECAAAECBAgQIECAAAECidP3AgAAIABJREFUBAgQqCTgfLcSl5sJzBNYv3592rRp0+yvb9y4Ma1bt44UAQIECHRA4PTTT0+f/vSnhyq96KKL0sUXX9yB6pVIgAABAgQIdEnA+UuXutW/Wu2//vXUiggQIEAgvoDP32Y9EnjRzM9oAgQIECBQU0DgRU04wwhEExB4Ea0j5dUj8KK8nodZsQOZMK1QCAECBAgQIECAAAECBAgQIECAAAECBCoJON+txOVmAvMEBF7YFAQIEOiuwPbt29OJJ56Y7r333sEi3vWud6Wrr766uwtSOQECBAgQIBBWwPlL2NYUUZj9V0SbLZIAAQIEggn4/G3WEIEXzfyMJkCAAAECNQUEXtSEM4xANAGBF9E6Ul49Ai/K63mYFTuQCdMKhRAgQIAAAQIECBAgQIAAAQIECBAgQKCSgPPdSlxuJjBPQOCFTUGAAIFuC/zgBz9Iv/ALv5Be8IIXpM9+9rNp2bJl3V6Q6gkQIECAAIGQAs5fQralmKLsv2JabaEECBAgEEjA52+zZgi8aOZnNAECBAgQqCkg8KImnGEEogkIvIjWkfLqEXhRXs/DrNiBTJhWKIQAAQIECBAgQIAAAQIECBAgQIAAAQKVBJzvVuJyM4F5AgIvbAoCBAj0Q2Dnzp1p+fLl/ViMVRAgQIAAAQLhBJy/hGtJUQXZf0W122IJECBAIIiAz99mjRB40czPaAIECBAgUFNA4EVNOMMIRBMQeBGtI+XVI/CivJ6HWbEDmTCtUAgBAgQIECBAgAABAgQIECBAgAABAgQqCTjfrcTlZgLzBARe2BQECBAgQIAAAQIECBAgsJiA85fFhPz+OAXsv3HqejYBAgQIEFhYwOdvs50h8KKZn9EECBAgQKCmgMCLmnCGEYgmIPAiWkfKq0fgRXk9D7NiBzJhWqEQAgQIECBAgAABAgQIECBAgAABAgQIVBJwvluJy80E5glccskl6eKLL5799fyfL7roIlIECBAgQIAAAQIECBAgQGBWwPmLzdCmgP3Xpr65CRAgQKBUAZ+/zTov8KKZn9EECBAgQKCmgMCLmnCGEYgmIPAiWkfKq0fgRXk9D7NiBzJhWqEQAgQIECBAgAABAgQIECBAgAABAgQIVBJwvluJy80E5gkIvLApCBAgQIAAAQIECBAgQGAxAecviwn5/XEK2H/j1PVsAgQIECCwsIDP32Y7Q+BFMz+jCRAgQIBATQGBFzXhDCMQTUDgRbSOlFePwIvyeh5mxQ5kwrRCIQQIECBAgAABAgQIECBAgAABAgQIEKgk4Hy3EpebCcwTEHhhUxAgQIAAAQIECBAgQIDAYgLOXxYT8vvjFLD/xqnr2QQIECBAYGEBn7/NdobAi2Z+RhMgQIAAgZoCAi9qwhlGIJqAwItoHSmvHoEX5fU8zIodyIRphUIIECBAgAABAgQIECBAgAABAgQIECBQScD5biUuNxOYJyDwwqYgQIAAAQIECBAgQIAAgcUEnL8sJuT3xylg/41T17MJECBAgMDCAj5/m+0MgRfN/IwmQIAAAQI1BQRe1IQzjEA0AYEX0TpSXj0CL8rreZgVO5AJ0wqFECBAgAABAgQIECBAgAABAgQIECBAoJKA891KXG4mME9gbuDF1NRUuuiii9K6detIESBAgEDLAtdff3168YtfnI4//viWKzE9AQIECBAgQCAl5y92QZsC9l+b+uYmQIAAgVIFfP4267zAi2Z+RhMgQIAAgZoCAi9qwhlGIJqAwItoHSmvHoEX5fU8zIodyIRphUIIECBAgAABAgQIECBAgAABAgQIECBAgAABAgQIECBQtMBtt92WTjnllPTc5z43ff7zn08nnHBC0R4WT4AAAQIECLQv4P269ntQcgX2X8ndt3YCBAgQaEvA528zeYEXzfyMJkCAAAECNQUEXtSEM4xANAGBF9E6Ul49Ai/K63mYFTuQCdMKhRAgQIAAAQIECBAgQIAAAQIECBAgQIAAAQIECBAgQKBYgW3btg0CLnbu3DkwyKEX119/fXrzm99crImFEyBAgAABAu0LeL+u/R6UXIH9V3L3rZ0AAQIE2hLw+dtMXuBFMz+jCRAgQIBATQGBFzXhDCMQTUDgRbSOlFePwIvyeh5mxQ5kwrRCIQQIECBAgAABAgQIECBAgAABAgQIECBAgAABAgQIEChS4L777kurV69OO3bsmF1//l72tddem84888wiTSyaAAECBAgQiCHg/boYfSi1Cvuv1M5bNwECBAi0KeDzt5m+wItmfkYTIECAAIGaAgIvasIZRiCagMCLaB0prx6BF+X1PMyKHciEaYVCCBAgQIAAAQIECBAgQIAAAQIECBAgQIAAAQIECBAgUJzAAw88kFauXJkee+yxobVv2LAhnXvuucV5WDABAgQIECAQS8D7dbH6UVo19l9pHbdeAgQIEIgg4PO3WRcEXjTzM5oAAQIECNQUEHhRE84wAtEEBF5E60h59Qi8KK/nYVbsQCZMKxRCgAABAgQIECBAgAABAgQIECBAgAABAgQIECBAgACBogQefvjhdNxxx6VHHnlkaN2XXnppuvDCC4uysFgCBAgQIEAgpoD362L2pZSq7L9SOm2dBAgQIBBJwOdvs24IvGjmZzQBAgQIEKgpIPCiJpxhBKIJCLyI1pHy6hF4UV7Pw6zYgUyYViiEAAECBAgQIECAAAECBAgQIECAAAECBAgQIECAAAECxQg8+uij6fjjj08PPvjg0JrPP//8dPnllxfjYKEECBAgQIBAbAHv18XuT9+rs//63mHrI0CAAIGIAj5/m3VF4EUzP6MJECBAgEBNAYEXNeEMIxBNQOBFtI6UV4/Ai/J6HmbFDmTCtEIhBAgQIECAAAECBAgQIECAAAECBAgQIECAAAECBAgQKEJg+/btadWqVen+++8fWu+6devSxo0bizCwSAIECBAgQKAbAt6v60af+lql/dfXzloXAQIECEQW8PnbrDsCL5r5GU2AAAECBGoKCLyoCWcYgWgCAi+idaS8egRelNfzMCt2IBOmFQohQIAAAQIECBAgQIAAAQIECBAgQIAAAQIECBAgQIBA7wWeeOKJtGbNmnTPPfcMrfWtb31r+tSnPpWWLVvWewMLJECAAAECBLoj4P267vSqj5Xaf33sqjURIECAQHQBn7/NOiTwopmf0QQIECBAoKaAwIuacIYRiCYg8CJaR8qrR+BFeT0Ps2IHMmFaoRACBAgQIECAAAECBAgQIECAAAECBAgQIECAAAECBAj0XuDJJ59Mp512Wrrllltm13rSSSelm266Ke2zzz69X78FEiBAgAABAt0S8H5dt/rVt2rtv7511HoIECBAoAsCPn+bdUngRTM/owkQIECAQE0BgRc14QwjEE1A4EW0jpRXj8CL8noeZsUOZMK0QiEECBAgQIAAAQIECBAgQIAAAQIECBAgQIAAAQIECBAoQuDpp59OZ511Vrr++uvTypUr0+bNm9Py5cuLWLtFEiBAgAABAt0S8H5dt/rVt2rtv7511HoIECBAoAsCPn+bdUngRTM/owkQIECAQE0BgRc14QwjEE1A4EW0jpRXj8CL8noeZsUOZMK0QiEECBAgQIAAAQIECBAgQIAAAQIECBAgQIAAAQIECBAoSuDSSy9N559/fnr+859f1LotlgABAgQIEOiOgPfrutOrPlZq//Wxq9ZEgAABAtEFfP4265DAi2Z+RhMgQIAAgZoCAi9qwhlGIJqAwItoHSmvHoEX5fU8zIodyIRphUIIECBAgAABAgQIECBAgAABAgQIECBAgACBlgSmp6cHM09NTbVUgWkJECBAgAABAgQIECBAIKKA9+sidqWcmuy/cnptpQQIECAQR8Dnb7NeCLxo5mc0AQIECBCoKSDwoiacYQSiCQi8iNaR8uoReFFez8Os2IFMmFYohAABAgQIECBAgAABAgQIECBAgAABApUEnO9W4nIzgXkCmzZtSuvXr5/99XXr1qWNGzeSIkCAAAECBAgQIECAAAECswLOX2yGNgXsvzb1zU2AAAECpQr4/G3WeYEXzfyMJkCAAAECNQUEXtSEM4xANAGBF9E6Ul49Ai/K63mYFTuQCdMKhRAgQIAAAQIECBAgQIAAAQIECBAgQKCSgPPdSlxuJjBPYPfAizVr1qQtW7aQIkCAAAECBAgQIECAAAECswLOX2yGNgXsvzb1zU2AAAECpQr4/G3WeYEXzfyMJkCAAAECNQUEXtSEM4xANAGBF9E6Ul49Ai/K63mYFTuQCdMKhRAgQIAAAQIECBAgQIAAAQIECBAgQKCSgPPdSlxuJjBPYOvWrWnt2rWzvy7wwiYhQIAAAQIECBAgQIAAgd0FnL/YE20K2H9t6pubAAECBEoV8PnbrPMCL5r5GU2AAAECBGoKCLyoCWcYgWgCAi+idaS8egRelNfzMCt2IBOmFQohQIAAAQIECBAgQIAAAQIECBAgQIBAJQHnu5W43ExgnoDAC5uCAAECBAgQIECAAAECBBYTcP6ymJDfH6eA/TdOXc8mQIAAAQILC/j8bbYzBF408zOaAAECBAjUFBB4URPOMALRBAReROtIefUIvCiv52FW7EAmTCsUQoAAAQIECBAgQIAAAQIECBAgQIAAgUoCzncrcbmZwDwBgRc2BQECBMYj8P3vfz89//nPH8/DPZUAAQIECBAgMGEB5y8TBjfdkID9Z0MQIECAAIHJC/j8bWYu8KKZn9EECBAgQKCmgMCLmnCGEYgmIPAiWkfKq0fgRXk9D7NiBzJhWqEQAgQIECBAgAABAgQIECBAgAABAgQIVBJwvluJy80E5gkIvLApCBAgMHqBe+65J5144onp6quvTqeffvroJ/BEAgQIECBAgMCEBZy/TBjcdEMC9p8NQYAAAQIEJi/g87eZucCLZn5GEyBAgACBmgICL2rCGUYgmoDAi2gdKa8egRfl9TzMih3IhGmFQggQIECAAAECBAgQIECAAAECBAgQIFBJwPluJS43E5gnIPDCpiBAgMBoBR544IF07LHHpu3bt6f8v1Ny6MU73/nO0U7iaQQIECBAgACBCQs4f5kwuOmGBOw/G4IAAQIECExewOdvM3OBF838jCZAgAABAjUFBF7UhDOMQDQBgRfROlJePQIvyut5mBU7kAnTCoUQIECAAAECBAgQIECAAAECBAgQIECgkoDz3UpcbiYwT0DghU1BgACB0Qk89NBD6XWve136zne+M/TQe+65J73mNa8Z3USeRIAAAQIECBCYsIDzlwmDm25IwP6zIQgQIECAwOQFfP42Mxd40czPaAIECBAgUFNA4EVNOMMIRBMQeBGtI+XVI/CivJ6HWbEDmTCtUAgBAgQIECBAgAABAgQIECBAgAABAgQqCTjfrcTlZgLzBARe2BQECBAYjcCjjz6ajj/++PTggw8OPfD8889Pl19++Wgm8RQCBAgQIECAQEsCzl9agjftQMD+sxEIECBAgMDkBXz+NjMXeNHMz2gCBAgQIFBTQOBFTTjDCEQTEHgRrSPl1SPworyeh1mxA5kwrVAIAQIECBAgQIAAAQIECBAgQIAAAQIEKgk4363E5WYC8wQEXtgUBAgQaC6wffv2tGrVqnT//fcPPWzdunVp48aNzSfwBAIECBAgQIBAywLOX1puQOHT23+FbwDLJ0CAAIFWBHz+NmMXeNHMz2gCBAgQIFBTQOBFTTjDCEQTEHgRrSPl1SPworyeh1mxA5kwrVAIAQIECBAgQIAAAQIECBAgQIAAAQIEKgk4363E5WYC8wQEXtgUBAgQaCbwxBNPpDVr1qR77rln6EFvfetb06c+9am0bNmyZhMYTYAAAQIECBAIIOD8JUATCi7B/iu4+ZZOgAABAq0J+PxtRi/wopmf0QQIECBAoKaAwIuacIYRiCYg8CJaR8qrR+BFeT0Ps2IHMmFaoRACBAgQIECAAAECBAgQIECAAAECBAhUEnC+W4nLzQTmCUxPT6fDDjts8OtTU1OD/9uyZQspAgQIEFiCwFNPPZVOPvnklMOD5l4nnXRSuummm9I+++yzhKe4hQABAgQIECAQX8D5S/we9blC+6/P3bU2AgQIEIgq4PO3WWcEXjTzM5oAAQIECNQUEHhRE84wAtEEBF5E60h59Qi8KK/nYVbsQCZMKxRCgAABAgQIECBAgAABAgQIECBAgAABAgQIECBAgACB8ALPPPNMestb3pJuvPHGoVpXrlyZNm/enJYvXx5+DQokQIAAAQIECCxVwPt1S5Vy3zgE7L9xqHomAQIECBDYu4DP32Y7ROBFMz+jCRAgQIBATQGBFzXhDCMQTUDgRbSOlFePwIvyeh5mxQ5kwrRCIQQIECBAgAABAgQIECBAgAABAgQIECBAgAABAgQIEAgvcM0116RzzjlnqM5XvepVaevWremAAw4IX78CCRAgQIAAAQJVBLxfV0XLvaMWsP9GLep5BAgQIEBgcQGfv4sb7e0OgRfN/IwmQIAAAQI1BQRe1IQzjEA0AYEX0TpSXj0CL8rreZgVO5AJ0wqFECBAgAABAgQIECBAgAABAgQIECBAgAABAgQIECBAILzArl270nve8560YcOGQa1HHnlk2rZtW1qxYkX42hVIgAABAgQIEKgq4P26qmLuH6WA/TdKTc8iQIAAAQJLE/D5uzSnPd0l8KKZn9EECBAgQKCmgMCLmnCGEYgmIPAiWkfKq0fgRXk9D7NiBzJhWqEQAgQIECBAgAABAgQIECBAgAABAgQIECBAgAABAgQIdEbgwx/+cNq0aVO666670iGHHNKZuhVKgAABAgQIEKgi4P26KlruHbWA/TdqUc8jQIAAAQKLC/j8Xdxob3cIvGjmZzQBAgQIEKgpIPCiJpxhBKIJCLyI1pHy6hF4UV7Pw6zYgUyYViiEAAECBAgQIECAAAECBAgQIECAAAECBAgQIECAAAECnRL4/ve/n57//Od3qmbFEiBAgAABAgSqCHi/roqWe0ctYP+NWtTzCBAgQIDA4gI+fxc32tsdAi+a+RlNgAABAgRqCgi8qAlnGIFoAgIvonWkvHoEXpTX8zArdiATphUKIUCAAAECBAgQIECAAAECBAgQIECAAAECBAgQIECAAAECBAgQIECAAIFAAt6vC9SMAkux/wpsuiUTIECAQOsCPn+btUDgRTM/owkQIECAQE0BgRc14QwjEE1A4EW0jpRXj8CL8noeZsUOZMK0QiEECBAgQIAAAQIECBAgQIAAAQIECBAgQIAAAQIECBAgQIAAAQIECBAgEEjA+3WBmlFgKfZfgU23ZAIECBBoXcDnb7MWCLxo5mc0AQIECBCoKSDwoiacYQSiCQi8iNaR8uoReFFez8Os2IFMmFYohAABAgQIECBAgAABAgQIECBAgAABAgQIECBAgAABAgQIECBAgAABAgQCCXi/LlAzCizF/iuw6ZZMgAABAq0L+Pxt1gKBF838jCZAgAABAjUFBF7UhDOMQDQBgRfROlJePQIvyut5mBU7kAnTCoUQIECAAAECBAgQIECAAAECBAgQIECAAAECBAgQIECAAAECBAgQIECAQCAB79cFakaBpdh/BTbdkgkQIECgdQGfv81aIPCimZ/RBAgQIECgpoDAi5pwhhGIJiDwIlpHyqtH4EV5PQ+zYgcyYVqhEAIECBAgQIAAAQIECBAgQIAAAQIECBAgQIAAAQIECBAgQIAAAQIECBAIJOD9ukDNKLAU+6/AplsyAQIECLQu4PO3WQsEXjTzM5oAAQIECNQUEHhRE84wAtEEBF5E60h59Qi8KK/nYVbsQCZMKxRCgAABAgQIECBAgAABAgQIECBAgAABAgQIECBAgACBVgX+7d/+Ld1yyy3pN3/zN1utw+QECBAgQIAAgSgC3q+L0oky67D/yuy7VRMgQIBAuwI+f5v5C7xo5mc0AQIECBCoKSDwoiacYQSiCQi8iNaR8uoReFFez8Os2IFMmFYohAABAgQIECBAgAABAgQIECBAgAABAgQIEGhJYHp6ejDz1NRUSxWYlgABAu0LPPLII+m4445LDz/8cLrwwgvTpZde2n5RKiBAgAABAgQItCzg/bqWG1D49PZf4RvA8gkQIECgFQGfv83YBV408zOaAAECBAjUFBB4URPOMALRBAReROtIefUIvCiv52FW7EAmTCsUQoAAAQIECBAgQIAAAQIECBAgQIAAgUoCzncrcbmZwIIC/hzZGAQIEPg/gcceeyytXLkyPfDAA7Mk5513XrryyivTAi+pYyNAgAABAgQIFCPg68ZiWh1yofZfyLYoigABAgR6LuDzt1mDBV408zOaAAECBAjUFBB4URPOMALRBAReROtIefUIvCiv52FW7EAmTCsUQoAAAQIECBAgQIAAAQIECBAgQIAAgUoCzncrcbmZwIIC/hzZGAQIEEhpx44dafXq1em+++4b4jjzzDPTtddeK/DCJiFAgAABAgSKFvB1Y9Htb33x9l/rLVAAAQIECBQo4PO3WdMFXjTzM5oAAQIECNQUEHhRE84wAtEEBF5E60h59Qi8KK/nYVbsQCZMKxRCgAABAgQIECBAgAABAgQIECBAgACBSgLOdytxuZnAggL+HNkYBAiULrBz5850wgknpG3btg1RnHrqqemGG25Iz3nOc0onsn4CBAgQIECgcAFfNxa+AVpevv3XcgNMT4AAAQJFCvj8bdZ2gRfN/IwmQIAAAQI1BQRe1IQzjEA0AYEX0TpSXj0CL8rreZgVO5AJ0wqFECBAgAABAgQIECBAgAABAgQIECBAoJKA891KXG4msKCAP0c2BgECJQs8/fTT6ZRTTkm33XbbEMOaNWvSrbfemvbdd9+SeaydAAECBAgQIDAQ8HWjjdCmgP3Xpr65CRAgQKBUAZ+/zTov8KKZn9EECBAgQKCmgMCLmnCGEYgmIPAiWkfKq0fgRXk9D7NiBzJhWqEQAgQIECBAgAABAgQIECBAgAABAgQIVBJwvluJy80EFhTw58jGIECgVIFnn302nXHGGekzn/nMEMFrX/vatHXr1rTffvuVSmPdBAgQIECAAIEhAV832hBtCth/beqbmwABAgRKFfD526zzAi+a+RlNgAABAgRqCgi8qAlnGIFoAgIvonWkvHoEXpTX8zArdiATphUKIUCAAAECBAgQIECAAAECBAgQIECAQCUB57uVuNxMYEEBf45sDAIEShVYv3592rRp09DyjzrqqHTHHXekAw88sFQW6yZAgAABAgQIzBPwdaNN0aaA/demvrkJECBAoFQBn7/NOi/wopmf0QQIECBAoKaAwIuacIYRiCYg8CJaR8qrR+BFeT0Ps2IHMmFaoRACBAgQIECAAAECBAgQIECAAAECBAhUEnC+W4nLzQQWFDjssMPS9PT07O899NBDaWpqihYBAgR6LXDBBRekK664YmiNhx9+eLrzzjvTwQcf3Ou1WxwBAgQIECBAoKqA85eqYu4fpYD9N0pNzyJAgAABAksT8Pm7NKc93SXwopmf0QQIECBAoKaAwIuacIYRiCYg8CJaR8qrR+BFeT0Ps2IHMmFaoRACBAgQIECAAAECBAgQIECAAAECBAhUEnC+W4nLzQQWFBB4YWMQIFCiwMc//vH0/ve/f3bphxxySLrrrrvSoYceWiKHNRMgQIAAAQIE9irg/MUGaVPA/mtT39wECBAgUKqAz99mnRd40czPaAIECBAgUFNA4EVNOMMIRBMQeBGtI+XVI/CivJ6HWbEDmTCtUAgBAgQIECBAgAABAgQIECBAgAABAgQqCTjfrcTlZgILCgi8sDEIEChVYMOGDek973lPOuigg9K2bdvSkUceWSqFdRMgQIAAAQIE9irg/MUGaVPA/mtT39wECBAgUKqAz99mnRd40czPaAIECBAgUFNA4EVNOMMIRBMQeBGtI+XVI/CivJ6HWbEDmTCtUAgBAgQIECBAgAABAgQIECBAgAABAgQqCTjfrcTlZgILCgi8sDEIEChZ4Nprr00ve9nL0mte85qSGaydAAECBAgQILBXAecvNkibAvZfm/rmJkCAAIFSBXz+Nuu8wItmfkYTIECAAIGaAgIvasIZRiCagMCLaB0prx6BF+X1PMyKHciEaYVCCBAgQIAAAQIECBAgQIAAAQIECBAgUEnA+W4lLjcTWFBA4IWNQYAAAQIECBAgQIAAAQJ7E3D+Yn+0KWD/talvbgIECBAoVcDnb7POC7xo5mc0AQIECBCoKSDwoiacYQSiCQi8iNaR8uoReFFez8Os2IFMmFYohAABAgQIECBAgAABAgQIECBAgAABApUEnO9W4nIzgQUFZgIvpqamBr//0EMPkSJAgAABAgQIECBAgAABArMCzl9shjYF7L829c1NgAABAqUK+Pxt1nmBF838jCZAgAABAjUFBF7UhDOMQDQBgRfROlJePQIvyut5mBU7kAnTCoUQIECAAAECBAgQIECAAAECBAgQIECAAAECBAgQIECAAAECBAgQIECAQCAB79cFakaBpdh/BTbdkgkQIECgdQGfv81aIPCimZ/RBAgQIECgpoDAi5pwhhGIJiDwIlpHyqtH4EV5PQ+zYgcyYVqhEAIECBAgQIAAAQIECBAgQIAAAQIECBAgQIAAAQIECBAgQIAAAQIECBAIJOD9ukDNKLAU+6/AplsyAQIECLQu4PO3WQsEXjTzM5oAAQIECNQUEHhRE84wAtEEBF5E60h59Qi8KK/nYVbsQCZMKxRCgAABAgQIECBAgAABAgQIECBAgAABAgQIECBAgAABAgQIECBAgAABAoEEvF8XqBkFlmL/Fdh0SyZAgACB1gV8/jZrgcCLZn5GEyBAgACBmgICL2rCGUYgmoDAi2gdKa8egRfl9TzMih3IhGmFQggQIECAAAECBAgQIECAAAECBAgQIECAAAECBAgQIECAAAECBAgQIEAgkID36wJR8oObAAAgAElEQVQ1o8BS7L8Cm27JBAgQINC6gM/fZi0QeNHMz2gCBAgQIFBTQOBFTTjDCEQTEHgRrSPl1SPworyeh1mxA5kwrVAIAQIECBAgQIAAAQIECBAgQIAAAQIECBAgQIAAAQIEagvs2rUr/eqv/mp6/etfn9797nfXfo6BBAgQIECAAAECPxTwfp3d0KaA/demvrkJECBAoFQBn7/NOi/wopmf0QQIECBAoKaAwIuacIYRiCYg8CJaR8qrR+BFeT0Ps2IHMmFaoRACBAgQIECAAAECBAgQIECAAAECBAgQIECAAAECBAjUFjjvvPPSVVddNRh//vnnpz/5kz9Jy5Ytq/08AwkQIECAAAECBFLyfp1d0KaA/demvrkJECBAoFQBn7/NOi/wopmf0QQIECBAoKaAwIuacIYRiCYg8CJaR8qrR+BFeT0Ps2IHMmFaoRACBAgQIECAAAECBAgQIECAAAECBAgQIECAAAECBAjUEvjQhz6UPvrRjw6N/chHPpI++MEP1nqeQQQIECBAgAABAv8n4P06O6FNAfuvTX1zEyBAgECpAj5/m3Ve4EUzP6MJECBAgEBNAYEXNeEMIxBNQOBFtI6UV4/Ai/J6HmbFDmTCtEIhBAgQIECAAAECBAgQIECAAAECBAgQIECAAAECBAgQqCxwxRVXpAsuuGBo3Ctf+cp0++23p/3337/y8wwgQIAAAQIECBD4oYD36+yGNgXsvzb1zU2AAAECpQr4/G3WeYEXzfyMJkCAAAECNQUEXtSEM4xANAGBF9E6Ul49Ai/K63mYFTuQCdMKhRAgQIAAAQIECBAgQIAAAQIECBAgQIAAAQIECBAgQKCSwKZNm9L69euHxrz0pS9Nd999d1qxYkWlZ7mZAAECBAgQIEBgvoD36+yKNgXsvzb1zU2AAAECpQr4/G3WeYEXzfyMJkCAAAECNQUEXtSEM4xANAGBF9E6Ul49Ai/K63mYFTuQCdMKhRAgQIAAAQIECBAgQIAAAQIECBAgQIAAAQIECBAgQGDJAp/5zGfSGWeckZ599tnZMS960YvSV77ylfSSl7xkyc9xIwECBAgQIECAwJ4FvF9nd7QpYP+1qW9uAgQIEChVwOdvs84LvGjmZzQBAgQIEKgpIPCiJpxhBKIJCLyI1pHy6hF4UV7Pw6zYgUyYViiEAAECBAgQIECAAAECBAgQIECAAAECBAgQIECAAAECSxK47bbb0imnnJKefvrp2fsPOOCAtG3btvTTP/3TS3qGmwgQIECAAAECBBYX8H7d4kbuGJ+A/Tc+W08mQIAAAQJ7EvD522xvCLxo5mc0AQIECBCoKSDwoiacYQSiCQi8iNaR8uoReFFez8Os2IFMmFYohAABAgQIECBAgAABAgQIECBAgAABAgQIEGhJYHp6enbmqamplqowLQECBJYmkEMtTjjhhLRz587ZAcuXL09f+MIX0qpVq5b2EHcRIECAAAECBAgsScD7dUtictOYBOy/McF6LAECBAgQ2IuAz99m20PgRTM/owkQIECAQE0BgRc14QwjEE1A4EW0jpRXj8CL8noeZsUOZMK0QiEECBAgQIAAAQIECBAgQIAAAQIECBCoJOB8txKXmwksKLB27dq0devW2d/bsmVLWrNmDS0CBAiEFfjWt76VXvGKV6THH398qMbPfe5z6U1velPYuhVGgAABAgQIEOiqgPOXrnauH3Xbf/3oo1UQIECAQLcEfP4265fAi2Z+RhMgQIAAgZoCAi9qwhlGIJqAwItoHSmvHoEX5fU8zIodyIRphUIIECBAgAABAgQIECBAgAABAgQIECBQScD5biUuNxNYUGD9+vVp06ZNs7+3cePGtG7dOloECBAIK7Br1670nve8J23YsGG2xr/6q79Kb3/728PWrDACBAgQIECAQJcFnL90uXvdr93+634PrYAAAQIEuifg87dZzwReNPMzmgABAgQI1BQQeFETzjAC0QQEXkTrSHn1CLwor+dhVuxAJkwrFEKAAAECBAgQIECAAAECBAgQIECAAIFKAs53K3G5mcCCAgIvbAwCBLoqcPHFF6dLLrkkXXbZZen9739/V5ehbgIECBAgQIBAeAHnL+Fb1OsC7b9et9fiCBAgQCCogM/fZo0ReNHMz2gCBAgQIFBTQOBFTTjDCEQTEHgRrSPl1SPworyeh1mxA5kwrVAIAQIECBAgQIAAAQIECBAgQIAAAQIEKgk4363E5WYCCwoIvLAxCBDossCWLVvS2rVru7wEtRMgQIAAAQIEwgs4fwnfol4XaP/1ur0WR4AAAQJBBXz+NmuMwItmfkYTIECAAIGaAgIvasIZRiCagMCLaB0prx6BF+X1PMyKHciEaYVCCBAgQIAAAQIECBAgQIAAAQIECBAgUEnA+W4lLjcTWFBA4IWNQYAAAQIECBAgQIAAAQJ7E3D+Yn+0KWD/talvbgIECBAoVcDnb7POC7xo5mc0AQIECBCoKSDwoiacYQSiCQi8iNaR8uoReFFez8Os2IFMmFYohAABAgQIECBAgAABAgQIECBAgAABApUEnO9W4nIzgQUFBF7YGAQIECBAgAABAgQIECCwNwHnL/ZHmwL2X5v65iZAgACBUgV8/jbrvMCLZn5GEyBAgACBmgICL2rCGUYgmoDAi2gdKa8egRfl9TzMih3IhGmFQggQIECAAAECBAgQIECAAAECBAgQIFBJwPluJS43E1hQQOCFjUGAAAECBAgQIECAAAECexNw/mJ/tClg/7Wpb24CBAgQKFXA52+zzgu8aOZnNAECBAgQqCkg8KImnGEEogkIvIjWkfLqEXhRXs/DrNiBTJhWKIQAAQIECBAgQIAAAQIECBAgQIAAAQKVBJzvVuJyM4EFBQRe2BgECBAgQIAAAQIECBAgsDcB5y/2R5sC9l+b+uYmQIAAgVIFfP4267zAi2Z+RhMgQIAAgZoCAi9qwhlGIJqAwItoHSmvHoEX5fU8zIodyIRphUIIECBAgAABAgQIECBAgAABAgQIECBQScD5biUuNxNYUEDghY1BgAABAgQIECBAgAABAnsTcP5if7QpYP+1qW9uAgQIEChVwOdvs84LvGjmZzQBAgQIEKgpIPCiJpxhBKIJCLyI1pHy6hF4UV7Pw6zYgUyYViiEAAECBAgQIECAAAECBAgQIECAAAEClQSc71bicjOBBQUEXtgYBAhEE9i8eXM64YQTopWlHgIECBAgQIBAsQLOX4ptfYiF238h2qAIAgQIEChMwOdvs4YLvGjmZzQBAgQIEKgpIPCiJpxhBKIJCLyI1pHy6hF4UV7Pw6zYgUyYViiEAAECBAgQIECAAAECBAgQIECAAAEClQSc71bicjOBBQUEXtgYBAhEEvjYxz6WPvCBDwz+76Mf/Wik0tRCgAABAgQIEChWwPlLsa0PsXD7L0QbFEGAAAEChQn4/G3WcIEXzfyMJkCAAAECNQUEXtSEM4xANAGBF9E6Ul49Ai/K63mYFTuQCdMKhRAgQIAAAQIECBAgQIAAAQIECBAgQKCSgPPdSlxuJrCgwCWXXJIuvvjiNDU1Nfj9iy66KK1bt44WAQIEJi5w1VVXpfPOO2923vyfr7zyyrTAC+ITr82EBAgQIECAAIGSBZy/lNz99tdu/7XfAxUQIECAQHkCPn+b9VzgRTM/owkQIECAQE0BgRc14QwjEE1A4EW0jpRXj8CL8noeZsUOZMK0QiEECBAgQIAAAQIECBAgQIAAAQIECBAgQIAAAQIECBQocN1116WzzjpraOU/9mM/lu677750+OGHFyhiyQQIECBAgACBOALer4vTixIrsf9K7Lo1EyBAgEDbAj5/m3VA4EUzP6MJECBAgEBNAYEXNeEMIxBNQOBFtI6UV4/Ai/J6HmbFDmTCtEIhBAgQIECAAAECBAgQIECAAAECBAgQIECAAAECBAgUJnDbbbelN77xjemZZ56ZXfny5cvT5s2b08qVKwvTsFwCBAgQIECAQDwB79fF60lJFdl/JXXbWgkQIEAgioDP32adEHjRzM9oAgQIECBQU0DgRU04wwhEExB4Ea0j5dUj8KK8nodZsQOZMK1QCAECBAgQIECAAAECBAgQIECAAAECBAgQIECAAAECBQls27YtnXDCCWnnzp2zq37Oc56Tbr755nTSSScVJGGpBAgQIECAAIG4At6vi9ubEiqz/0rosjUSIECAQDQBn7/NOiLwopmf0QQIECBAoKaAwIuacIYRiCYg8CJaR8qrR+BFeT0Ps2IHMmFaoRACBAgQIECAAAECBAgQIECAAAECBAgQIECAAAECBAoRuO+++9Lq1avTjh07Zlecv3d77bXXpjPPPLMQBcskQIAAAQIECMQX8H5d/B71uUL7r8/dtTYCBAgQiCrg87dZZwReNPMzmgABAgQI1BQQeFETzjAC0QQEXkTrSHn1CLwor+dhVuxAJkwrFEKAAAECBAgQIECAAAECBAgQIECAAAECBAgQIECAQAECDzzwQFq5cmV67LHHhla7YcOGdO655xYgYIkECBAgQIAAge4IeL+uO73qY6X2Xx+7ak0ECBAgEF3A52+zDgm8aOZnNAECBAgQqCkg8KImnGEEogkIvIjWkfLqEXhRXs/DrNiBTJhWKIQAAQIECBAgQIAAAQIECBAgQIAAAQIECBAgQIAAgZ4LPPzww+m4445LjzzyyNBKL7vssvT+97+/56u3PAIECBAgQIBA9wS8X9e9nvWpYvuvT920FgIECBDoioDP32adEnjRzM9oAgQIECBQU0DgRU04wwhEExB4Ea0j5dUj8KK8nodZsQOZMK1QCAECBAgQIECAAAECBAgQIECAAAECBAgQIECAAAECPRfYuHFjeuc73zm0yt///d9Pf/AHf9DzlVseAQIECBAgQKCbAt6v62bf+lK1/deXTloHAQIECHRJwOdvs24JvGjmZzQBAgQIEKgpIPCiJpxhBKIJCLyI1pHy6hF4UV7Pw6zYgUyYViiEAAECBAgQIECAAAECBAgQIECAAAECBAgQIECAAIECBD75yU+mc845J+3atSutW7cu5RAMFwECBAgQIECAQEwB79fF7EspVdl/pXTaOgkQIEAgkoDP32bdEHjRzM9oAgQIECBQU0DgRU04wwhEExB4Ea0j5dUj8KK8nodZsQOZMK1QCAECBAgQIECAAAECBAgQIECAAAECBAgQIECAAAEChQj87d/+bfrc5z6Xrr322kJWbJkECBAgQIAAgW4KeL+um33rS9X2X186aR0ECBAg0CUBn7/NuiXwopmf0QQIECBAoKaAwIuacIYRiCYg8CJaR8qrR+BFeT0Ps2IHMmFaoRACBAgQIECAAAECBAgQIECAAAECBAgQIECAAAECBAgQIECAAAECBAgQCCTg/bpAzSiwFPuvwKZbMgECBAi0LuDzt1kLBF408zOaAAECBAjUFBB4URPOMALRBAReROtIefUIvCiv52FW7EAmTCsUQoAAAQIECBAgQIAAAQIECBAgQIAAAQIECBAgQIAAAQIECBAgQIAAAQKBBLxfF6gZBZZi/xXYdEsmQIAAgdYFfP42a4HAi2Z+RhMgQIAAgZoCAi9qwhlGIJqAwItoHSmvHoEX5fU8zIodyIRphUIIECBAgAABAgQIECBAgAABAgQIECBAgACBFgWmp6cHs09NTbVYhakJECBAgAABAgQIECBAIJKA9+sidaO8Wuy/8npuxQQIECDQvoDP32Y9EHjRzM9oAgQIECBQU0DgRU04wwhEExB4Ea0j5dUj8KK8nodZsQOZMK1QCAECBAgQIECAAAECBAgQIECAAAECBCoJON+txOVmAgsKbNq0Ka1fv37299atW5c2btxIiwABAgQIECBAgAABAgQIDAScv9gIbQrYf23qm5sAAQIEShXw+dus8wIvmvkZTYAAAQIEagoIvKgJZxiBaAICL6J1pLx6BF6U1/MwK3YgE6YVCiFAgAABAgQIECDw/9i7/xjbqvJ+/OsLt5RCESIpMbTYM8ZqWlNobCiXK9RBWwgBlZaAofhjBv9Bo8H+thq9c6uJsUkrtjXQJs0MsUhEiWjAelFgUsj1RtpabdEUozPVlCgNEYsobYH7zRo/M50ZZ+6cvdY5c55z1msnBLiz197Pej1r2M6afd4SIECAAAECBAgQINBJwP5uJy4nE9hSQOCFhUGAAAECBAgQIECAAAECRxOw/2J9jFLA+hulvnsTIECAQKsCnr91nRd4UednNAECBAgQKBQQeFEIZxiBaAICL6J1pL16BF601/MwM7YhE6YVCiFAgAABAgQIECBAgAABAgQIECBAgEAnAfu7nbicTGBLAYEXFgYBAgQIECBAgAABAgQIHE3A/ov1MUoB62+U+u5NgAABAq0KeP7WdV7gRZ2f0QQIECBAoFBA4EUhnGEEogkIvIjWkfbqEXjRXs/DzNiGTJhWKIQAAQIECBAgQIAAAQIECBAgQIAAAQKdBOzvduJyMoEtBQReWBgECAxS4JZbbkmf+tSn0k033ZSOOeaYQV7atQgQIECAAAECBEYkYP9lRPBuuyJg/VkIBAgQIEBg9wU8f+vMBV7U+RlNgAABAgQKBQReFMIZRiCagMCLaB1prx6BF+31PMyMbciEaYVCCBAgQIAAAQIECBAgQIAAAQIECBAg0EnA/m4nLicT2FJA4IWFQYDAoATuuOOOdNlll6Wnn346vepVr0of/ehH04/92I8N6vKuQ4AAAQIECBAgMCIB+y8jgnfbFQHrz0IgQIAAAQK7L+D5W2cu8KLOz2gCBAgQIFAoIPCiEM4wAtEEBF5E60h79Qi8aK/nYWZsQyZMKxRCgAABAgQIECBAgAABAgQIECBAgACBTgL2dztxOZnAlgICLywMAgQGIXD33XenX/u1X9twqUsuuSTlEAwHAQIECBAgQIDAeAvYfxnv/o179dbfuHdQ/QQIECAwjgKev3VdE3hR52c0AQIECBAoFBB4UQhnGIFoAgIvonWkvXoEXrTX8zAztiETphUKIUCAAAECBAgQIECAAAECBAgQIECAQCcB+7uduJxMYEuBxcXFdMEFF6x9bXp6Ot177720CBAg0LfAAw88kPJ/O77//e+vjTnmmGPSrbfemi6//PK+r+NEAgQIECBAgACBmAL2X2L2pZWqrL9WOm2eBAgQIBBJwPO3rhsCL+r8jCZAgAABAoUCAi8K4QwjEE1A4EW0jrRXj8CL9noeZsY2ZMK0QiEECBAgQIAAAQIECBAgQIAAAQIECBDoJGB/txOXkwlsKSDwwsIgQKBG4MEHH0znnXdeeuyxxzZcZn5+Ps3MzNRc2lgCBAgQIECAAIEgAvZfgjSi0TKsv0Ybb9oECBAgMFIBz986foEXdX5GEyBAgACBQgGBF4VwhhGIJiDwIlpH2qtH4EV7PQ8zYxsyYVqhEAIECBAgQIAAAQIECBAgQIAAAQIECHQSsL/bicvJBLYUEHhhYRAgUCrw9a9/PZ177rnpkUce2XCJ66+/Pl133XWllzWOAAECBAgQIEAgmID9l2ANaawc66+xhpsuAQIECIQQ8Pyta4PAizo/owkQIECAQKGAwItCOMMIRBMQeBGtI+3VI/CivZ6HmbENmTCtUAgBAgQIECBAgAABAgQIECBAgAABAgQ6Cdjf7cTlZAJbCgi8sDAIECgRePjhh9PevXvTN7/5zQ3D3/GOd6T3vOc9JZc0hgABAgQIECBAIKiA/ZegjWmkLOuvkUabJgECBAiEEvD8rWuHwIs6P6MJECBAgEChgMCLQjjDCEQTEHgRrSPt1SPwor2eh5mxDZkwrVAIAQIECBAgQIAAAQIECBAgQIAAAQIEOgnY3+3E5WQCWwoIvLAwCBDoKvDoo4+mffv2pYceemjD0GuvvTbdcMMNXS/nfAIECBAgQIAAgeAC9l+CN2jCy7P+JrzBpkeAAAECIQU8f+vaIvCizs9oAgQIECBQKCDwohDOMALRBAReROtIe/UIvGiv52FmbEMmTCsUQoAAAQIECBAgQIAAAQIECBAgQIAAgU4C9nc7cTmZwJYC6wMver1emp6eTvPz87QIECCwrcDZZ5+d/uEf/mHD11/zmtekD33oQ9QIECBAgAABAgQmUMD+ywQ2dYymZP2NUbOUSoAAAQITI+D5W9dKgRd1fkYTIECAAIFCAYEXhXCGEYgmIPAiWkfaq0fgRXs9DzNjGzJhWqEQAgQIECBAgAABAgQIECBAgAABAgQIECBAgAABAgSCC3ziE59IV1xxRfrf//3flUovvfTSdPvtt6djjz02eOXKI0CAAAECBAgQKBHwfl2JmjGDErD+BiXpOgQIECBAoH8Bz9/+rbY6U+BFnZ/RBAgQIECgUEDgRSGcYQSiCQi8iNaR9uoReNFez8PM2IZMmFYohAABAgQIECBAgAABAgQIECBAgAABAgQIECBAgACBMRC4++670yte8Yp0zjnnpIMHD6bjjjtuDKpWIgECBAgQIECAQImA9+tK1IwZlID1NyhJ1yFAgAABAv0LeP72b7XVmQIv6vyMJkCAAAEChQICLwrhDCMQTUDgRbSOtFePwIv2eh5mxjZkwrRCIQQIECBAgAABAgQIECBAgAABAgQIECBAgAABAgQIjInAP/7jP6YXvvCF6Sd/8ifHpGJlEiBAgAABAgQIlAh4v65EzZhBCVh/g5J0HQIECBAg0L+A52//VludKfCizs9oAgQIECBQKCDwohDOMALRBAReROtIe/UIvGiv52FmbEMmTCsUQoAAAQIECBAgQIAAAQIECBAgQIAAAQIECBAgQIAAAQIECBAgQIAAAQKBBLxfF6gZDZZi/TXYdFMmQIAAgZELeP7WtUDgRZ2f0QQIECBAoFBA4EUhnGEEogkIvIjWkfbqEXjRXs/DzNiGTJhWKIQAAQIECBAgQIAAAQIECBAgQIAAAQIECBAgQIAAAQIECBAgQIAAAQIEAgl4vy5QMxosxfprsOmmTIAAAQIjF/D8rWuBwIs6P6MJECBAgEChgMCLQjjDCEQTEHgRrSPt1SPwor2eh5mxDZkwrVAIAQIECBAgQIAAAQIECBAgQIAAAQIECBAgQIAAAQIECBAgQIAAAQIECAQS8H5doGY0WIr112DTTZkAAQIERi7g+VvXAoEXdX5GEyBAgACBQgGBF4VwhhGIJiDwIlpH2qtH4EV7PQ8zYxsyYVqhEAIECBAgQIAAAQIECBAgQIAAAQIECBAgQIAAAQIECBAgQIAAAQIECBAIJOD9ukDNaLAU66/BppsyAQIECIxcwPO3rgUCL+r8jCZAgAABAoUCAi8K4QwjEE1A4EW0jrRXj8CL9noeZsY2ZMK0QiEECBAgQIAAAQIECBAgQIAAAQIECBAgQIAAAQIECBAgQIAAAQIECBAgEEjA+3WBmtFgKdZfg003ZQIECBAYuYDnb10LBF7U+RlNgAABAgQKBQReFMIZRiCagMCLaB1prx6BF+31PMyMbciEaYVCCBAgQIAAAQIECBAgQIAAAQIECBAgQIAAAQIECBAYocDhw4fT3r17R1iBWxMgQIAAAQIECEQT8H5dtI60VY/111a/zZYAAQIEYgh4/tb1QeBFnZ/RBAgQIECgUEDgRSGcYQSiCQi8iNaR9uoReNFez8PM2IZMmFYohAABAgQIECBAgAABAgQIECBAgAABAgQIECBAgACBEQkcOnQovfzlL09nn312+ru/+7t04oknjqgStyVAgAABAgQIEIgk4P26SN1orxbrr72emzEBAgQIjF7A87euBwIv6vyMJkCAAAEChQICLwrhDCMQTUDgRbSOtFePwIv2eh5mxjZkwrRCIQQIECBAgAABAgQIECBAgAABAgQIECBAgAABAgQIjEDgi1/8Yjr//PPT448/vnL3X/7lX06f/exn0ymnnDKCatySAAECBAgQIEAgkoD36yJ1o71arL/2em7GBAgQIDB6Ac/fuh4IvKjzM5oAAQIECBQKCLwohDOMQDQBgRfROtJePQIv2ut5mBnbkAnTCoUQIECAAAECBAgQIECAAAECBAgQIECAAAECIxRYXl5euXuv1xthFW5NgMBuCzz00EPpvPPOS//5n/+54dY333xz+q3f+q3dLsf9CBAgQIAAAQIEggl4vy5YQxorx/prrOGmS4AAAQIhBDx/69og8KLOz2gCBAgQIFAoIPCiEM4wAtEEBF5E60h79Qi8aK/nYWZsQyZMKxRCgAABAgQIECBAgAABAgQIECBAgACBTgL2dztxOZnAlgI55GJqamrtaznsYmlpiRYBAo0IPPzww+nss89O+e/rj7m5ubR///5GFEyTAAECBAgQIEDgaAL2X6yPUQpYf6PUd28CBAgQaFXA87eu8wIv6vyMJkCAAAEChQICLwrhDCMQTUDgRbSOtFePwIv2eh5mxjZkwrRCIQQIECBAgAABAgQIECBAgAABAgQIEOgkYH+3E5eTCWwrsP57SeCFhUKgHYFHH3007du3Lz300EMbJn3ttdemG264oR0IMyVAgAABAgQIEDiqgP0XC2SUAtbfKPXdmwABAgRaFfD8reu8wIs6P6MJECBAgEChgMCLQjjDCEQTEHgRrSPt1SPwor2eh5mxDZkwrVAIAQIECBAgQIAAAQIECBAgQIAAAQIEOgnY3+3E5WQC2wr4XrI4CLQn8Pjjj6fzzz8/ffGLX9ww+auuuirdfPPNaYuXsttDMmMCBAgQIECAAIEVAT8zWgijFLD+Rqnv3gQIECDQqoDnb13nBV7U+RlNgAABAgQKBQReFMIZRiCagMCLaB1prx6BF+31PMyMbciEaYVCCBAgQIAAAQIECBAgQIAAAQIECBAg0EnA/m4nLicT2FbA95LFQaAtgSeffDK9/OUvT4cOHdow8UsvvTTdfvvt6dhjj20LxGwJECBAgAABAgSOKuBnRncDHyUAACAASURBVAtklALW3yj13ZsAAQIEWhXw/K3rvMCLOj+jCRAgQIBAoYDAi0I4wwhEExB4Ea0j7dUj8KK9noeZsQ2ZMK1QCAECBAgQIECAAAECBAgQIECAAAECBDoJ2N/txOVkAtsK+F6yOAi0I/DUU0+lSy65JN11110bJj09PZ0OHjyYjjvuuHYwzJQAAQIECBAgQKAvAT8z9sXkpCEJWH9DgnVZAgQIECBwFAHP37rlIfCizs9oAgQIECBQKCDwohDOMALRBAReROtIe/UIvGiv52FmbEMmTCsUQoAAAQIECBAgQIAAAQIECBAgQIAAgU4C9nc7cTmZwLYCvpcsDgLtCHzlK19J55xzTnr88cfXJp3//Z577kknnHBCOxBmSoAAAQIECBAg0LeAnxn7pnLiEASsvyGguiQBAgQIENhBwPO3bokIvKjzM5oAAQIECBQKCLwohDOMQDQBgRfROtJePQIv2ut5mBnbkAnTCoUQIECAAAECBAgQIECAAAECBAgQIECgk4D93U5cTiawrYDvJYuDQFsCX/rSl9LLXvay9Oijj6YXvehF6f7770+nnHJKWwhmS4AAAQIECBAg0LeAnxn7pnLiEASsvyGguiQBAgQIENhBwPO3bokIvKjzM5oAAQIECBQKCLwohDOMQDQBgRfROtJePQIv2ut5mBnbkAnTCoUQIECAAAECBAgQIECAAAECBAgQIECgk4D93U5cTiawrYDvJYuDQHsCX/3qV9M111yTbrvttnTaaae1B2DGBAgQIECAAAECfQv4mbFvKicOQcD6GwKqSxIgQIAAgR0EPH/rlojAizo/owkQIECAQKGAwItCOMMIRBMQeBGtI+3VI/CivZ6HmbENmTCtUAgBAgQIECBAgAABAgQIECBAgAABAgQ6Cdjf7cTlZALbCvhesjgIECBAgAABAgQIECBAYDsBPzNaG6MUsP5Gqe/eBAgQINCqgOdvXecFXtT5GU2AAAECBAoFBF4UwhlGIJqAwItoHWmvHoEX7fU8zIxtyIRphUIIECBAgAABAgQIECBAgAABAgQIECDQScD+bicuJxPYVsD3ksVBgAABAgQIECBAgAABAtsJ+JnR2hilgPU3Sn33JkCAAIFWBTx/6zov8KLOz2gCBAgQIFAoIPCiEM4wAtEEBF5E60h79Qi8aK/nYWZsQyZMKxRCgAABAgQIECBAgAABAgQIECBAgACBTgL2dztxOZnAtgK+lywOAgQIECBAgAABAgQIENhOwM+M1sYoBay/Ueq7NwECBAi0KuD5W9d5gRd1fkYTIECAAIFCAYEXhXCGEYgmIPAiWkfaq0fgRXs9DzNjGzJhWqEQAgQIECBAgAABAgQIECBAgAABAgQIdBKwv9uJy8kEthWYmppKy8vLqdfrrZyztLREiwABAgQIECBAgAABAgQIrAjYf7EQRilg/Y1S370JECBAoFUBz9+6zgu8qPMzmgABAgQIFAoIvCiEM4xANAGBF9E60l49Ai/a63mYGduQCdMKhRAgQIAAAQIECBAgQIAAAQIECBAgQIAAAQIECBAgQIAAAQIECBAgQIBAIAHv1wVqRoOlWH8NNt2UCRAgQGDkAp6/dS0QeFHnZzQBAgQIECgUEHhRCGcYgWgCAi+idaS9egRetNfzMDO2IROmFQohQIAAAQIECBAgQIAAAQIECBAgQIAAAQIECBAgQIAAAQIECBAgQIAAgUAC3q8L1IwGS7H+Gmy6KRMgQIDAyAU8f+taIPCizs9oAgQIECBQKCDwohDOMALRBAReROtIe/UIvGiv52FmbEMmTCsUQoAAAQIECBAgQIAAAQIECBAgQIAAAQIECBAgQIBAocDXvva1NDs7mz72sY+l0047rfAqhhEgQIAAAQIECBDYKOD9OitilALW3yj13ZsAAQIEWhXw/K3rvMCLOj+jCRAgQIBAoYDAi0I4wwhEExB4Ea0j7dUj8KK9noeZsQ2ZMK1QCAECBAgQIECAAAECBAgQIECAAAECBAgQIECAAAECBQIPP/xwOvfcc9M3vvGNNDU1lRYXF9Nzn/vcgisZQoAAAQIECBAgQGCjgPfrrIhRClh/o9R3bwIECBBoVcDzt67zAi/q/IwmQIAAAQKFAgIvCuEMIxBNQOBFtI60V4/Ai/Z6HmbGNmTCtEIhBAgQIECAAAECBAgQIECAAAECBAgQIECAAAECBAh0FHjsscfSvn370le+8pW1kT/zMz+T/umf/in91E/9VMerOZ0AAQIECBAgQIDARgHv11kRoxSw/kap794ECBAg0KqA529d5wVe1PkZTYAAAQIECgUEXhTCGUYgmoDAi2gdaa8egRft9TzMjG3IhGmFQggQIECAAAECBAgQIECAAAECBAgQIECAAAECBAgQ6CDw5JNPppe+9KXp85///IZRMzMzaX5+vsOVnEqAAAECBAgQIEBgawHv11kZoxSw/kap794ECBAg0KqA529d5wVe1PkZTYAAAQIECgUEXhTCGUYgmoDAi2gdaa8egRft9TzMjG3IhGmFQggQIECAAAECBAgQIECAAAECBAgQIECAAAECBAgQ6FPg6aefTpdeemn69Kc/vWHE5Zdfnm699dZ0zDHH9HklpxEgQIAAAQIECBDYXsD7dVbHKAWsv1HquzcBAgQItCrg+VvXeYEXdX5GEyBAgACBQgGBF4VwhhGIJiDwIlpH2qtH4EV7PQ8zYxsyYVqhEAIECBAgQIAAAQIECBAgQIAAAQIECBAgQIAAAQIE+hR47Wtfm/72b/92w9kXXnhhuvPOO9OePXv6vIrTCBAgQIAAAQIECBxdwPt1VsgoBay/Ueq7NwECBAi0KuD5W9d5gRd1fkYTIECAAIFCAYEXhXCGEYgmIPAiWkfaq0fgRXs9DzNjGzJhWqEQAgQIECBAgAABAgQIECBAgAABAgQIECBAgAABAgT6EHjb296W3ve+9204c9++fenuu+9Oxx9/fB9XcAoBAgQIECBAgACB/gS8X9efk7OGI2D9DcfVVQkQIECAwNEEPH/r1ofAizo/owkQIECAQKGAwItCOMMIRBMQeBGtI+3VI/CivZ6HmbENmTCtUAgBAgQIECBAgAABAgQIECBAgAABAgQIECBAgAABAjsIfPCDH0xvfvObN5x11llnpfvuuy+ddNJJ/AgQIECAAAECBAgMVMD7dQPldLGOAtZfRzCnEyBAgACBAQh4/tYhCryo8zOaAAECBAgUCgi8KIQzjEA0AYEX0TrSXj0CL9rreZgZ25AJ0wqFECBAgAABAgQIECBAgAABAgQIECBAgAABAgQIECBwFIGPfvSj6dWvfnU6cuT/fsX+ghe8IB06dCideuqp7AgQIECAAAECBAgMXMD7dQMndcEOAtZfByynEiBAgACBAQl4/tZBCryo8zOaAAECBAgUCgi8KIQzjEA0AYEX0TrSXj0CL9rreZgZ25AJ0wqFECBAgAABAgQIECBAgAABAgQIECBAgAABAiMUWF5eXrt7r9cbYSVuTYDAdgL33ntveuUrX5m+973vrZxyxhlnpMOHD6fTTz8dGgECBAgQIECAAIGhCHi/biisLtqngPXXJ5TTCBAgQIDAAAU8f+swBV7U+RlNgAABAgQKBQReFMIZRiCagMCLaB1prx6BF+31PMyMbciEaYVCCBAgQIAAAQIECBAgQIAAAQIECBAg0EnA/m4nLicT2FbgggsuSIuLi2tfzx+on56eJkaAQFCBL3/5y+niiy9OTz75ZPrc5z6Xnve85wWtVFkECBAgQIAAAQKTIGD/ZRK6OL5zsP7Gt3cqJ0CAAIHxFfD8reudwIs6P6MJECBAgEChgMCLQjjDCEQTEHgRrSPt1SPwor2eh5mxDZkwrVAIAQIECBAgQIAAAQIECBAgQIAAAQIEOgnY3+3E5WQC2woIvLA4CIyfwCOPPJK+9a1vpTPPPHP8ilcxAQIECBAgQIDAWAnYfxmrdk1csdbfxLXUhAgQIEBgDAQ8f+uaJPCizs9oAgQIECBQKCDwohDOMALRBAReROtIe/UIvGiv52FmbEMmTCsUQoAAAQIECBAgQIAAAQIECBAgQIAAgU4C9nc7cTmZwLYCAi8sDgIECBAgQIAAAQIECBDYTsD+i7UxSgHrb5T67k2AAAECrQp4/tZ1XuBFnZ/RBAgQIECgUEDgRSGcYQSiCQi8iNaR9uoReNFez8PM2IZMmFYohAABAgQIECBAgAABAgQIECBAgAABAp0E7O924nIygW0FBF5YHAQIECBAgAABAgQIECCwnYD9F2tjlALW3yj13ZsAAQIEWhXw/K3rvMCLOj+jCRAgQIBAoYDAi0I4wwhEExB4Ea0j7dUj8KK9noeZsQ2ZMK1QCAECBAgQIECAAAECBAgQIECAAAECBDoJ2N/txOVkAtsKCLywOAgQIECAAAECBAgQIEBgOwH7L9bGKAWsv1HquzcBAgQItCrg+VvXeYEXdX5GEyBAgACBQgGBF4VwhhGIJiDwIlpH2qtH4EV7PQ8zYxsyYVqhEAIECBAgQIAAAQIECBAgQIAAAQIECHQSsL/bicvJBLYVEHhhcRAgQIAAAQIECBAgQIDAdgL2X6yNUQpYf6PUd28CBAgQaFXA87eu8wIv6vyMJkCAAAEChQICLwrhDCMQTUDgRbSOtFePwIv2eh5mxjZkwrRCIQQIECBAgAABAgQIECBAgAABAgQIEOgkYH+3E5eTCWwrMDs7mxYWFta+Pj8/n2ZmZogRIECAAAECBAgQIECAAIFk/8UiGKWA9TdKffcmQIAAgVYFPH/rOi/wos7PaAIECBAgUCgg8KIQzjAC0QQEXkTrSHv1CLxor+dhZmxDJkwrFEKAAAECBAgQIECAAAECBAgQIECAAIFOAvZ3O3E5mcC2AgIvLA4CcQS+//3vpxNOOCFOQSohQIAAAQIECBBoXsD+S/NLYKQA1t9I+d2cAAECBBoV8Pyta7zAizo/owkQIECAQKGAwItCOMMIRBMQeBGtI+3VI/CivZ6HmbENmTCtUAgBAgQIECBAgAABAgQIECBAgAABAgQ6Cdjf7cTlZALbCgi8sDgIjF7gmWeeSVdeeWX6j//4j3Tw4MH0rGc9a/RFqYAAAQIECBAgQIBASsn+i2UwSgHrb5T67k2AAAECrQp4/tZ1XuBFnZ/RBAgQIECgUEDgRSGcYQSiCQi8iNaR9uoReNFez8PM2IZMmFYohAABAgQIECBAgAABAgQIECBAgAABAp0E7O924nIygW0FBF5YHARGL7D++/DMM89M99xzTzr11FNHX5gKCBAgQIAAAQIEmhew/9L8EhgpgPU3Un43J0CAAIFGBTx/6xov8KLOz2gCBAgQIFAoIPCiEM4wAtEEBF5E60h79Qi8aK/nYWZsQyZMKxRCgAABAgQIECBAgAABAgQIECBAgACBTgL2dztxOZnAtgICLywOAqMV+J3f+Z30/ve/f0MRr3zlK9MnPvGJ0Rbm7gQIECBAgAABAgRSSvZfLINRClh/o9R3bwIECBBoVcDzt67zAi/q/IwmQIAAAQKFAgIvCuEMIxBNQOBFtI60V4/Ai/Z6HmbGNmTCtEIhBAgQIECAAAECBAgQIECAAAECBAgQ6CRgf7cTl5MJbCuwGnjR6/VWzpmfn0/T09PECBDYBYF3v/vd6V3veteGO51++unp8OHD6YwzztiFCtyCAAECBAgQIECAwNEF7L9YIaMUsP5Gqe/eBAgQINCqgOdvXecFXtT5GU2AAAECBAoFBF4UwhlGIJqAwItoHWmvHoEX7fU8zIxtyIRphUIIECBAgAABAgQIECBAgAABAgQIECBAgAABAgQINCNw4403pje+8Y0b5nvqqaemQ4cOpRe84AXNOJgoAQIECBAgQIBAbAHv18Xuz6RXZ/1NeofNjwABAgQiCnj+1nVF4EWdn9EECBAgQKBQQOBFIZxhBKIJCLyI1pH26hF40V7Pw8zYhkyYViiEAAECBAgQIECAAAECBAgQIECAAAECBAgQIECAQBMCt9xyS7r66qvTkSP/96vyk046Kd13333prLPOasLAJAkQIECAAAECBMZDwPt149GnSa3S+pvUzpoXAQIECEQW8Pyt647Aizo/owkQIECAQKGAwItCOMMIRBMQeBGtI+3VI/CivZ6HmbENmTCtUAgBAgQIECBAgAABAgQIECBAgAABAgQIECBAgACBiRe444470mWXXZaefvrptbkef/zx6e6770779u2b+PmbIAECBAgQIECAwHgJeL9uvPo1adVaf5PWUfMhQIAAgXEQ8Pyt65LAizo/owkQIECAQKGAwItCOMMIRBMQeBGtI+3VI/CivZ6HmbENmTCtUAgBAgQIECBAgAABAgQIECBAgAABAgQIECBAgACBiRZYXFxMF110Ufqf//mftXnu2bMn3XnnnenCCy+c6LmbHAECBAgQIECAwHgKeL9uPPs2KVVbf5PSSfMgQIAAgXES8Pyt65bAizo/owkQIECAQKGAwItCOMMIRBMQeBGtI+3VI/CivZ6HmbENmTCtUAgBAgQIECBAgAABAgQIECBAgAABAgQIECBAgACBiRZ4znOek7797W9vmOOtt96arrjiiomet8kRIECAAAECBAiMr4D368a3d5NQufU3CV00BwIECBAYNwHP37qOCbyo8zOaAAECBAgUCgi8KIQzjEA0AYEX0TrSXj0CL9rreZgZ25AJ0wqFECBAgAABAgQIECBAgAABAgQIECBAgAABAgQIEJhogS996UvpZS97WXr00UdX5jk/P59mZmYmes4mR4AAAQIECBAgMN4C3q8b7/6Ne/XW37h3UP0ECBAgMI4Cnr91XRN4UednNAECBAgQKBQQeFEIZxiBaAICL6J1pL16BF601/MwM7YhE6YVCiFAgAABAgQIECBAgAABAgQIECBAgAABAgQIECAw8QJf/epX0/T0dPqDP/iDdN111038fE2QAAECBAgQIEBgvAW8Xzfe/Rv36q2/ce+g+gkQIEBgHAU8f+u6JvCizs9oAgQIECBQKCDwohDOMALRBAReROtIe/UIvGiv52FmbEMmTCsUQoAAAQIECBAgQIAAAQIECBAgQIAAAQIECBAgQKAJge9+97vp5JNPbmKuJkmAAAECBAgQIDDeAt6vG+/+jXv11t+4d1D9BAgQIDCOAp6/dV0TeFHnZzQBAgQIECgUEHhRCGcYgWgCAi+idaS9egRetNfzMDO2IROmFQohQIAAAQIECBAgQIAAAQIECBAgQIAAAQIECBAgQIAAAQIECBAgQIAAgUAC3q8L1IwGS7H+Gmy6KRMgQIDAyAU8f+taIPCizs9oAgQIECBQKCDwohDOMALRBAReROtIe/UIvGiv52FmbEMmTCsUQoAAAQIECBAgQIAAAQIECBAgQIAAAQIECBAgQIAAAQIECBAgQIAAAQKBBLxfF6gZDZZi/TXYdFMmQIAAgZELeP7WtUDgRZ2f0QQIECBAoFBA4EUhnGEEogkIvIjWkfbqEXjRXs/DzNiGTJhWKIQAAQIECBAgQIAAAQIECBAgQIAAAQIECBAgQIAAAQIECBAgQIAAAQIEAgl4vy5QMxosxfprsOmmTIAAAQIjF/D8rWuBwIs6P6MJECBAgEChgMCLQjjDCEQTEHgRrSPt1SPwor2eh5mxDZkwrVAIAQIECBAgQIAAAQIECBAgQIAAAQIECBAgMEKB5eXltbv3er0RVuLWBAgQIECAAAECBAgQIBBFwPt1UTrRZh3WX5t9N2sCBAgQGK2A52+dv8CLOj+jCRAgQIBAoYDAi0I4wwhEExB4Ea0j7dUj8KK9noeZsQ2ZMK1QCAECBAgQIECAAAECBAgQIECAAAECBDoJ2N/txOVkAtsKHDhwIM3Nza19Pf/z/v37iREgQIAAAQIECBAgQIAAgWT/xSIYpYD1N0p99yZAgACBVgU8f+s6L/Cizs9oAgQIECBQKCDwohDOMALRBAReROtIe/UIvGiv52FmbEMmTCsUQoAAAQIECBAgQIAAAQIECBAgQIAAgU4C9nc7cTmZwLYCCwsLaXZ2du3rMzMzaX5+nhgBAh0F3vve96Y3vOEN6bTTTus40ukECBAgQIAAAQIE4grYf4nbmxYqs/5a6LI5EiBAgEA0Ac/fuo4IvKjzM5oAAQIECBQKCLwohDOMQDQBgRfROtJePQIv2ut5mBnbkAnTCoUQIECAAAECBAgQIECAAAECBAgQIECgk4D93U5cTiawrYDAC4uDQL3Au971rvTud787TU1NpcXFxfTc5z63/qKuQIAAAQIECBAgQCCAgP2XAE1ouATrr+HmmzoBAgQIjEzA87eOXuBFnZ/RBAgQIECgUEDgRSGcYQSiCQi8iNaR9uoReNFez8PM2IZMmFYohAABAgQIECBAgAABAgQIECBAgAABAp0E7O924nIygW0FBF5YHATqBD7wgQ+kt771rWsXOf3001dCL37u536u7sJGEyBAgAABAgQIEAggYP8lQBMaLsH6a7j5pk6AAAECIxPw/K2jF3hR52c0AQIECBAoFBB4UQhnGIFoAgIvonWkvXoEXrTX8zAztiETphUKIUCAAAECBAgQIECAAAECBAgQIECAQCcB+7uduJxMYFsBgRcWB4Fygc3fP/lKp5xySrr//vvTi170ovILG0mAAAECBAgQIEAgiID9lyCNaLQM66/Rxps2AQIECIxUwPO3jl/gRZ2f0QQIECBAoFBA4EUhnGEEogkIvIjWkfbqEXjRXs/DzNiGTJhWKIQAAQIECBAgQIAAAQIECBAgQIAAAQKdBOzvduJyMoFtBQReWBwEygRuu+22dOWVV6Znnnlm7QInnHBCWlxcTGeffXbZRY0iQIAAAQIECBAgEEzA/kuwhjRWjvXXWMNNlwABAgRCCHj+1rVB4EWdn9EECBAgQKBQQOBFIZxhBKIJCLyI1pH26hF40V7Pw8zYhkyYViiEAAECBAgQIECAAAECBAgQIECAAAECnQTs73bicjKBbQUEXlgcBLoL3HXXXemSSy5JTz311Nrg4447Lh08eDBNT093v6ARBAgQIECAAAECBIIK2H8J2phGyrL+Gmm0aRIgQIBAKAHP37p2CLyo8zOaAAECBAgUCgi8KIQzjEA0AYEX0TrSXj0CL9rreZgZ25AJ0wqFECBAgAABAgQIECBAgAABAgQIECBAoJOA/d1OXE4msK2AwAuLg0A3gQceeCD96q/+anryySfXBh577LHp9ttvT5deemm3izmbAAECBAgQIECAQHAB+y/BGzTh5Vl/E95g0yNAgACBkAKev3VtEXhR52c0AQIECBAoFBB4UQhnGIFoAgIvonWkvXoEXrTX8zAztiETphUKIUCAAAECBAgQIECAAAECBAgQIECAQCcB+7uduJxMYFsBgRcWB4H+BR588MF03nnnpccee2zDoA9/+MPpqquu6v9CziRAgAABAgQIECAwJgL2X8akURNapvU3oY01LQIECBAILeD5W9cegRd1fkYTIECAAIFCAYEXhXCGEYgmIPAiWkfaq0fgRXs9DzNjGzJhWqEQAgQIECBAgAABAgQIECBAgAABAgQIdBKwv9uJy8kEthUQeGFxEOhP4Otf/3o699xz0yOPPLJhwPXXX5+uu+66/i7iLAIECBAgQIAAAQJjJmD/ZcwaNmHlWn8T1lDTIUCAAIGxEPD8rWuTwIs6P6MJECBAgEChgMCLQjjDCEQTEHgRrSPt1SPwor2eh5mxDZkwrVAIAQIECBAgQIAAAQIECBAgQIAAAQIEOgnY3+3E5WQC2woIvLA4CPQn8I1vfCNNT0+npaWltQHvete70oEDB/q7gLMIECBAgAABAgQIjKGA/ZcxbNoElWz9TVAzTYUAAQIExkbA87euVQIv6vyMJkCAAAEChQICLwrhDCMQTUDgRbSOtFePwIv2eh5mxjZkwrRCIQQIECBAgAABAgQIECBAgAABAgQIEOgkYH+3E5eTCWwrsLi4mC644ILU6/VWzskf6J+fnydGgMAWAo888sjK98uXv/zldO2116YbbriBEwECBAgQIECAAIGJFrD/MtHtDT856y98ixRIgAABAhMo4Plb11SBF3V+RhMgQIAAgUIBgReFcIYRiCYg8CJaR9qrR+BFez0PM2MbMmFaoRACBAgQIECAAAECBAgQIECAAAECBAgQIECAAAEC4QW+853vpL/8y79M73znO8PXqkACBAgQIECAAAECtQLer6sVNL5GwPqr0TOWAAECBAiUCXj+lrmtjhJ4UednNAECBAgQKBQQeFEIZxiBaAICL6J1pL16BF601/MwM7YhE6YVCiFAgAABAgQIECBAgAABAgQIECBAgAABAgQIECBAgAABAgQIECBAgACBQALerwvUjAZLsf4abLopEyBAgMDIBTx/61og8KLOz2gCBAgQIFAoIPCiEM4wAtEEBF5E60h79Qi8aK/nYWZsQyZMKxRCgAABAgQIECBAgAABAgQIECBAgMAECiwvL6derzfWM1tcXEzT09NjPQfFE4ggkP97cNNNN6X9+/dHKEcNBAgQIECAAAECBAgQINCHgPfr+kByytAErL+h0bowAQIECBDYVsDzt25xCLyo8zOaAAECBAgUCgi8KIQzjEA0AYEX0TrSXj0CL9rreZgZ25AJ0wqFECBAgAABAgQIECBAgAABAgQIECAwQQL5g+2zs7Mph0Xce++9YxsYkeu/4IILVkI75ufnx3YeE7S0mpzKalDEwsJCWlpaGluD/N+EPIf8/TQzMyP4Ymw7qXACBAgQIECAAAECBFoS8H5dS92ON1frL15PVESAAAECky/g+VvXY4EXdX5GEyBAgACBQgGBF4VwhhGIJiDwIlpH2qtH4EV7PQ8zYxsyYVqhEAIECBAgQIAAAQIECBAgQIAAAQIEJkRgc3lNjwAAIABJREFU9UPtq9OZnp5eCb0YxyOHXeTQi9Ujf0g/B184COyWwIEDB9Lc3Nza7cY5QGbz72Ty91L+nnIQIECAAAECBAgQIECAQFwB79fF7U0LlVl/LXTZHAkQIEAgmoDnb11HBF7U+RlNgAABAgQKBQReFMIZRiCagMCLaB1prx6BF+31PMyMbciEaYVCCBAgQIAAAQIECBAgQIAAAQIECBCYEIEcEJGDItYf4/gh/UmZx4Qsq2ansTlAptfrpaWlpbHzmJR5jB28ggkQIECAAAECBAgQIFAp4P26SkDDqwSsvyo+gwkQIECAQJGA528R29oggRd1fkYTIECAAIFCAYEXhXCGEYgmIPAiWkfaq0fgRXs9DzNjGzJhWqEQAgQIECBAgAABAgQIECBAgAABAgQmSCAHXuTAiNVjeno65dCLcTomYQ7j5K3WrQWWl5fT1NTUhi/Oz8+nmZmZsSLb/PuYcZzDWIErtkjgu9/9bjr55JOLxhpEgAABAgQIECBAYFIFvF83qZ0dj3lZf+PRJ1USIECAwGQJeP7W9VPgRZ2f0QQIECBAoFBA4EUhnGEEogkIvIjWkfbqEXjRXs/DzNiGTJhWKIQAAQIECBAgQIAAAQIECBAgQIAAgQkSyGEXOTBi/ZEDL3LwxTgc417/OBirsX+B2dnZtLCwsDag1+ulpaWl/i8w4jPHvf4R87n9Lgnk77Hf+73fS/fcc08688wzd+mubkOAAAECBAgQIEAgvoD36+L3aJIrtP4mubvmRoAAAQJRBTx/6zoj8KLOz2gCBAgQIFAoIPCiEM4wAtEEBF5E60h79Qi8aK/nYWZsQyZMKxRCgAABAgQIECBAgAABAgQIECBAgMCECeTAixwcsXrksIscejEOxzjXPg6+auwmsLy8nKampjYMmp+fTzMzM90uNKKzN/8uZpxqHxGZ2+6ywG233ZauvPLK9Mwzz6RnPetZ6eDBg2nv3r27XIXbESBAgAABAgQIEIgp4P26mH1ppSrrr5VOmycBAgQIRBLw/K3rhsCLOj+jCRAgQIBAoYDAi0I4wwhEExB4Ea0j7dUj8KK9noeZsQ2ZMK1QCAECBAgQIECAAAECBAgQIECAAAECEyaQwy5ycMT6Iwde5OCLyMe41h3ZVG31ArOzs2lhYWHtQr1eLy0tLdVfeMhXOHDgQJqbm9twlyNHNr9rMuQiXJ7AUQQ+/elPp4svvnjDGTn04uGHH04nnngiOwIECBAgQIAAAQLNC3i/rvklMFIA62+k/G5OgAABAo0KeP7WNV7gRZ2f0QQIECBAoFBA4EUhnGEEogkIvIjWkfbqEXjRXs/DzNiGTJhWKIQAAQIECBAgQIAAAQIECBAgQIAAgQkUyIEXOUBi9chhFzn0IvIxjjVH9lTbYASWl5fT1NTUhovNz8+nmZmZwdxgSFfZ/HuYcah5SBQuG1Dg0KFD6eUvf3l68skn16o79thj0+23354uvfTSgBUriQABAgQIECBAgMDuC3i/bvfN3fH/BKw/q4EAAQIECOy+gOdvnbnAizo/owkQIECAQKGAwItCOMMIRBMQeBGtI+3VI/CivZ6HmbENmTCtUAgBAgQIECBAgAABAgQIECBAgAABAhMokMMucoDE+iMHXuTgi4jHuNUb0VBNwxOYnZ1NCwsLazfo9XppaWlpYDfMoRqrR7527XHgwIE0Nze34TJHjmx+z6T2LsYTKBP44he/mM4///z0+OOPr10g/97w5ptvTldddVXZRY0iQIAAAQIECBAgMIEC3q+bwKaO0ZSsvzFqllIJECBAYGIEPH/rWinwos7PaAIECBAgUCgg8KIQzjAC0QQEXkTrSHv1CLxor+dhZmxDJkwrFEKAAAECBAgQIECAAAECBAgQIECAwIQK5MCLHCSxeuSwixx6UXsMY393WLXWztV4AlkgB1JMTU1twMiBEvv3768C2nzdQQVp5FrXh2gMotaqiRpM4P8JPPTQQ2nfvn3p0Ucf3WByww03pGuvvZYTAQIECBAgQIAAAQLrBIax/wKYQL8C1l+/Us4jQIAAAQKDE/D8rbMUeFHnZzQBAgQIECgUEHhRCGcYgWgCAi+idaS9egRetNfzMDO2IROmFQohQIAAAQIECBAgQIAAAQIECBAgQGBCBXLYRQ6SWH/kwIscfFFzDHp/d1h11szRWAKbBRYWFtLs7OzaHw8inGIYgReb68wFHzmy+R0T/SWw+wLf/OY30969e9PDDz+84ebvec970jve8Y7dL8gdCRAgQIAAAQIECAQXGPT+S/DpKi+YgPUXrCHKIUCAAIEmBDx/69os8KLOz2gCBAgQIFAoIPCiEM4wAtEEBF5E60h79Qi8aK/nYWZsQyZMKxRCgAABAgQIECBAgAABAgQIECBAgMAEC+TAixwosXrksIscelFzDHp/dxg11szPWAJbCWwOp8jnzMzMpPn5+WKwYQReTE1NpXzd1WNubi7t37+/uEYDCQxC4JFHHknnnntu+vrXv77hctddd126/vrrB3EL1yBAgAABAgQIECAwcQKD3n+ZOCATGqqA9TdUXhcnQIAAAQJbCnj+1i0MgRd1fkYTIECAAIFCAYEXhXCGEYgmIPAiWkfaq0fgRXs9DzNjGzJhWqEQAgQIECBAgAABAgQIECBAgAABAgQmWCCHXeRAifVHDrzIwRelxyD3d4dRX+m8jCOwk8DCwkKanZ1dO63X66WlpaWdhm379UEHXmyuL9/4yJHN75cUl2sggWKB173udelDH/rQhvHXXHNN+pu/+ZviaxpIgAABAgQIECBAYNIFBrn/MulW5jd4Aetv8KauSIAAAQIEdhLw/N1J6OhfF3hR52c0AQIECBAoFBB4UQhnGIFoAgIvonWkvXoEXrTX8zAztiETphUKIUCAAAECBAgQIECAAAECBAgQIEBgwgVy4EUOllg9cthFDr0oPQa5vzvo2krnZByBfgRyQEVes/nvq8fMzEyan5/vZ/iPnDPowIupqamB1VY0IYMIbCPwX//1X+miiy5Khw8fXjnj8ssvT7feems65phjmBEgQIAAAQIECBAgsI3AIPdfIBPoKmD9dRVzPgECBAgQqBfw/K0zFHhR52c0AQIECBAoFBB4UQhnGIFoAgIvonWkvXoEXrTX8zAztiETphUKIUCAAAECBAgQIECAAAECBAgQIEBgwgVy2EX+kP76Iwde5OCLkmNQ+7uDrqtkLsYQ6CqwsLCQZmdn14b1er2VAJn8967HIAMvNteVa1laWiqqq+s8nE+gH4Ef/OAH6RWveEU69thj05133pn27NnTzzDnECBAgAABAgQIEGhWYFD7L80CmniVgPVXxWcwAQIECBAoEvD8LWJbGyTwos7PaAIECBAgUCgg8KIQzjAC0QQEXkTrSHv1CLxor+dhZmxDJkwrFEKAAAECBAgQIECAAAECBAgQIECAQAMCOfAiB0ysHjnsIn9Iv+QY1P7uIGsqmYcxBEoEckhFXrv576vHzMxMmp+fL7lcGtT309TU1MBqKpqIQQT6FHjiiSfSiSee2OfZTiNAgAABAgQIECDQrsCgfl5sV9DMawSsvxo9YwkQIECAQJmA52+Z2+oogRd1fkYTIECAAIFCAYEXhXCGEYgmIPAiWkfaq0fgRXs9DzNjGzJhWqEQAgQIECBAgAABAgQIECBAgAABAgQaEMhhF/lD+uuPHHiRgy+6HoPY3x1kPV3rdz6BWoGFhYU0Ozu7dpler7cSIJP/3vUYxPfT5npyDUtLS0X1dK3f+QQIECBAgAABAgQIECAwHIFB/Lw4nMpctQUB66+FLpsjAQIECEQT8Pyt64jAizo/owkQIECAQKGAwItCOMMIRBMQeBGtI+3VI/CivZ6HmbENmTCtUAgBAgQIECBAgAABAgQIECBAgAABAo0I5MCLHDSxeuSwi/wh/a7HIPZ3B1VL19qdT2AQAsvLyyuBF+u/n2ZmZtL8/Hznyw/j+6m0ls7FG0CAAAECBAgQIECAAAECQxMYxM+LQyvOhSdewPqb+BabIAECBAgEFPD8rWuKwIs6P6MJECBAgEChgMCLQjjDCEQTEHgRrSPt1SPwor2eh5mxDZkwrVAIAQIECBAgQIAAAQIECBAgQIAAAQKNCOQP5+egifVHDrzIwRddjtr93UHV0aVm5xIYtMDCwsJK6MXq0ev1VgIvdvv7aXMduZ6lpaWU63EQIECAAAECBAgQIECAwPgK1O6/jO/MVR5BwPqL0AU1ECBAgEBrAp6/dR0XeFHnZzQBAgQIECgUEHhRCGcYgWgCAi+idaS9egRetNfzMDO2IROmFQohQIAAAQIECBAgQIAAAQIECBAgQKAhgRx4kQMnVo/84fwcetHlqN3fHUQNXep1LoFhCCwvL68EXqz/fpqZmVkJvehyDPr7qaSGLvU6lwABAgQIECBAgAABAgR2R6D258XdqdJdJlXA+pvUzpoXAQIECEQW8Pyt647Aizo/owkQIECAQKGAwItCOMMIRBMQeBGtI+3VI/CivZ6HmbENmTCtUAgBAgQIECBAgAABAgQIECBAgAABAg0J5A/n58CJ9UcOvMjBF/0eNfu7g7h/v3U6j8CwBRYWFlZCL1aPXq+3EnjR9fspj1s9lpaW+i578/3zwDx+/fX6vpgTCRAgQIAAAQIECBAgQCCUQM3+S6iJKGYsBay/sWybogkQIEBgzAU8f+saKPCizs9oAgQIECBQKCDwohDOMALRBAReROtIe/UIvGiv52FmbEMmTCsUQoAAAQIECBAgQIAAAQIECBAgQIBAYwI58CIHT6we+cP5OfRiN45R3ns35uce7QmMck1vvvfMzMxK4IaDwG4KfPKTn0wnn3xyeulLX7qbt3UvAgQIECBAgAABAhMv4P26iW9x6Alaf6HbozgCBAgQmFABz9+6xgq8qPMzmgABAgQIFAoIvCiEM4xANAGBF9E60l49Ai/a63mYGduQCdMKhRAgQIAAAQIECBAgQIAAAQIECBAg0JhADrvIH5Rff+TAixx8McxjVPcd5pxcm8Co1vWo7qvjBNYLfP7zn18Jujhy5Ej6+Mc/ni6++GJABAgQIECAAAECBAgMSMD7dQOCdJkiAeuviM0gAgQIECBQJeD5W8WXBF7U+RlNgAABAgQKBQReFMIZRiCagMCLaB1prx6BF+31PMyMbciEaYVCCBAgQIAAAQIECBAgQIAAAQIECBBoUCAHXuQPzK8eOewih14M8xjFPYc5H9cmsCowirW9+Z4zMzNpfn5eUwjsmsC//uu/pvPPPz899thjK/fcs2dP+vCHP5yuuOKKXavBjQgQIECAAAECBAhMsoD36ya5u/HnZv3F75EKCRAgQGDyBDx/63oq8KLOz2gCBAgQIFAoIPCiEM4wAtEEBF5E60h79Qi8aK/nYWZsQyZMKxRCgAABAgQIECBAgAABAgQIECBAgECDAjnsIn9gfv2RAy9y8MUwjt2+3zDm4JoEthPY7fW92/fTeQKbBb7xjW+kX/mVX0nf/va3N3wph67k8BUHAQIECBAgQIAAAQL1At6vqzd0hXIB66/czkgCBAgQIFAq4PlbKvfDcQIv6vyMJkCAAAEChQICLwrhDCMQTUDgRbSOtFePwIv2eh5mxjZkwrRCIQQIECBAgAABAgQIECBAgAABAgQINCqQAy/yB+dXjxx2kUMvhnHs5r2GUb9rEthJYDfX+G7ea6d5+3p7Ao8++mg655xz0te+9rUNk7/++uvTdddd1x6IGRMgQIAAAQIECBAYkoD364YE67J9CVh/fTE5iQABAgQIDFTA87eOU+BFnZ/RBAgQIECgUEDgRSGcYQSiCQi8iNaR9uoReNFez8PM2IZMmFYohAABAgQIECBAgAABAgQIECBAgACBRgVy2EX+4Pz6Iwde5OCLQR67dZ9B1uxaBLoK7NY63637dJ2/89sQeOKJJ9L555+fvvCFL2yY8Nve9rb03ve+tw0EsyRAgAABAgQIECCwSwLer9slaLfZUsD6szAIECBAgMDuC3j+1pkLvKjzM5oAAQIECBQKCLwohDOMQDQBgRfROtJePQIv2ut5mBnbkAnTCoUQIECAAAECBAgQIECAAAECBAgQINCwQA68yB+gXz1y2EUOvRjksRv3GGS9rkWgVGA31vpu3KN0/sZNtsBTTz2VLrroonTPPfdsmOi1116bbrjhhsmevNkRIECAAAECBAgQGIGA9+tGgO6WawLWn8VAgAABAgR2X8Dzt85c4EWdn9EECBAgQKBQQOBFIZxhBKIJCLyI1pH26hF40V7Pw8zYhkyYViiEAAECBAgQIECAAAECBAgQIECAAIGGBXLYRf4A/fojB17k4ItBHMO+/iBqdA0CgxIY9npfXl5OU1NTQ/t+HZSD60yewJEjR9KrX/3q9NGPfnTD5C6//PKVP9viReLJQzAjAgQIECBAgAABArss4P26XQZ3uw0C1p8FQYAAAQIEdl/A87fOXOBFnZ/RBAgQIECgUEDgRSGcYQSiCQi8iNaR9uoReNFez8PM2IZMmFYohAABAgQIECBAgAABAgQIECBAgACBxgVy4EX+oP7qkcMucujFII5hXnsQ9bkGgUELbF7zvV4vLS0tDeQ2s7OzaWFhYSjfqwMp0EUGKpB7ndfPoAKIaop785vfnD74wQ9uuMSFF16Y7rzzzrRnz56aSxtLgAABAgQIECBAgMA2At6vszRGKWD9jVLfvQkQIECgVQHP37rOC7yo8zOaAAECBAgUCgi8KIQzjEA0AYEX0TrSXj0CL9rreZgZ25AJ0wqFECBAgAABAgQIECBAgAABAgQIECDQuEAOu8gf0l9/5MCL2g9ZD+u6jbfL9IMLLC8vp6mpqYF/Pw3rusE5my5v9Xdpq6EX8/PzI/F4/PHH07nnnpsefPDBtfuff/756a677krHH3/8SGpyUwIECBAgQIAAAQItCHi/roUux52j9Re3NyojQIAAgckV8Pyt663Aizo/owkQIECAQKGAwItCOMMIRBMQeBGtI+3VI/CivZ6HmbENmTCtUAgBAgQIECBAgAABAgQIECBAgAABAgRWAi9yQMXqkcMucuhFzTGMa9bUYyyB3RLYvPZzYMHS0lLV7WdnZ9PCwsJAv0erCjJ4qAK517nnq8fMzEwaVeBFruF73/teeuUrX7nyXDjrrLPSfffdl0466aShGrg4AQIECBAgQIAAgdYFvF/X+goY7fytv9H6uzsBAgQItCng+VvXd4EXdX5GEyBAgACBQgGBF4VwhhGIJiDwIlpH2qtH4EV7PQ8zYxsyYVqhEAIECBAgQIAAAQIECBAgQIAAAQIECKyEXeQP6a8/8gebc/BFyTHo65XUYAyBUQksLy+nqampDbfPYQU5tGCrI5+//sgBGZuPzb9XOdr1RjVv9x2cwOaAk7m5ubR///7B3aDwSrmG6667Lj372c8uvIJhBAgQIECAAAECBAj0K+D9un6lnDcMAetvGKquSYAAAQIEji7g+Vu3QgRe1PkZTYAAAQIECgUEXhTCGUYgmoDAi2gdaa8egRft9TzMjG3IhGmFQggQIECAAAECBAgQIECAAAECBAgQILAikAMvclDF6pHDLnLoxeajn/3dfq+FnsCkCmwOLMghFktLSz8y3RyMsT7wIp+zOfCi32tNqmWL89r839mt1kWLLuZMgAABAgQIECBAoCWBfvZfWvIw190VsP5219vdCBAgQIBAFvD8rVsHAi/q/IwmQIAAAQKFAgIvCuEMIxBNQOBFtI60V4/Ai/Z6HmbGNmTCtEIhBAgQIECAAAECBAgQIECAAAECBAgQWBHIYRc5qGL9kQMvcvDF+mOn/d1+r4OdwCQL5BCLHGax/pifn08zMzMb/qyfwIvN33NbXWeSLVub28LCQsohJ+uPI0c2vyfUmor5EiBAgAABAgQIEGhPYKf9l/ZEzHg3Bay/3dR2LwIECBAg8EMBz9+6lSDwos7PaAIECBAgUCgg8KIQzjAC0QQEXkTrSHv1CLxor+dhZmxDJkwrFEKAAAECBAgQIECAAAECBAgQIECAAIE1gRx4kQMrVo8cdpFDL9YfO+3v9nMN5ARaEMihBTm8YPXo9XppaWlpw9Q3f79sDpnZfI08WPjBZK+ezT3PISk55MRBgAABAgQIECBAgEBbAjvtv7SlYba7LWD97ba4+xEgQIAAAYEXtWtA4EWtoPEECBAgQKBIQOBFEZtBBOIJCLyI15PWKhJ40VrHA83XL0QCNUMpBAgQIECAAAECBAgQIECAAAECBAgQ+H8COewifwB//bH5A/hH29/tZzxsAq0ILC8vp6mpqQ3TzcEFOcBg9dgp8GLz99vm8a1YtjTPvGby2lk99Lyl7psrAQIECBAgQIAAgf8T8H6d1TBKAetvlPruTYAAAQKtCnj+1nVe4EWdn9EECBAgQKBQQOBFIZxhBKIJCLyI1pH26hF40V7Pw8zYhkyYViiEAAECBAgQIECAAAECBAgQIECAAAECGwQ2fwB/eno65dCL1eNo+7s7jUVNoDWB2dnZtLCwsDbtXq+XlpaW1v79aIEXBw4cSHNzcxvIjhzZ/L5Ia6KTP1+/Q5v8HpshAQIECBAgQIAAgX4E/GzQj5JzhiVg/Q1L1nUJECBAgMD2Ap6/datD4EWdn9EECBAgQKBQQOBFIZxhBKIJCLyI1pH26hF40V7Pw8zYhkyYViiEAAECBAgQIECAAAECBAgQIECAAAECGwQWFxdT/hD++iMHXuTgi3xst7+70zjMBFoUWF5eTlNTUxumPj8/n2ZmZlb+7GiBF5u/19aPa9GyhTnncJQckrJ65HWS++4gQIAAAQIECBAgQKA9Ae/XtdfzSDO2/iJ1Qy0ECBAg0IqA529dpwVe1PkZTYAAAQIECgUEXhTCGUYgmoDAi2gdaa8egRft9TzMjG3IhGmFQggQIECAAAECBAgQIECAAAECBAgQIPAjAps/hJ/DLnLoRT6229892hjEBFoWOHDgQJqbm1sj6PV6aWlpaeXftwu82Dwmn3vkyOZ3RVpWncy5b14Pww45eeyxx9KrXvWq9Bd/8RfpzDPPnExUsyJAgAABAgQIECAwpgLerxvTxk1I2dbfhDTSNAgQIEBgrAQ8f+vaJfCizs9oAgQIECBQKCDwohDOMALRBAReROtIe/UIvGiv52FmbEMmTCsUQoAAAQIECBAgQIAAAQIECBAgQIAAgR8RWFxcXPkg/vojB17k4Iut9nePdj5eAq0LLC8vp6mpqQ0MMzMzKYcZbBd4kc/P41aPHJixf//+1iknfv6b//uag1FyQMowju9///sr/01/4IEH0rOe9ax08ODBtHfv3mHcyjUJECBAgAABAgQIECgQ8H5dAZohAxOw/gZG6UIECBAgQKBvAc/fvqm2PFHgRZ2f0QQIECBAoFBA4EUhnGEEogkIvIjWkfbqEXjRXs/DzNiGTJhWKIQAAQIECBAgQIAAAQIECBAgQIAAAQJbCmz+IH7+YHQOvdhqf3e7c9ESIPBDgYWFhTQ7O7vGkUMMcpjBVoEXOehi/bl50JEjm98TITtpApvXyLD7/uu//uvps5/97BrjCSeckO6777704he/eNJozYcAAQIECBAgQIDAWAp4v24s2zYxRVt/E9NKEyFAgACBMRLw/K1rlsCLOj+jCRAgQIBAoYDAi0I4wwhEExB4Ea0j7dUj8KK9noeZsQ2ZMK1QCAECBAgQIECAAAECBAgQIECAAAECBLYUWFxcXPkw/vojB170+2c5IMNBgMAPBXKIxdTU1AaOmZmZlT/P32urR/4ey2EX+c9Xj7m5ubR//36UEy6Q+55DL1aPvD7m5+cHPuunn346XXbZZemOO+7YcO19+/alu+++Ox1//PEDv6cLEiBAgAABAgQIECDQXcD7dd3NjBicgPU3OEtXIkCAAAEC/Qp4/vYrtfV5Ai/q/IwmQIAAAQKFAgIvCuEMIxBNQOBFtI60V4/Ai/Z6HmbGNmTCtEIhBAgQIECAAAECBAgQIECAAAECBAgQ2FYgh1us/zB+DrFY/+954OY/y/+eP7TvIEBgo0AOM8ihBqtHr9dLz3nOc9Lhw4fX/uwP//AP0/ve974NA48c2fyOCNlJFMiBKOuDTvJ/RwcdHJTX0tVXX51uueWWDYRnnXVWuu+++9JJJ500ibTmRIAAAQIECBAgQGAsBbxfN5Ztm5iirb+JaaWJECBAgMAYCXj+1jVL4EWdn9EECBAgQKBQQOBFIZxhBKIJCLyI1pH26hF40V7Pw8zYhkyYViiEAAECBAgQIECAAAECBAgQIECAAAEC2wrkcIscetHlGMaHtLvc37kEogrkMIP8/bQ+1OD5z39+euqpp9ZKfvLJJ9O3vvWttX+fmZlJ8/PzUaekrgEJbA5DyZcdRtDJG9/4xnTjjTduqPoFL3hBOnToUDr11FMHNBuXIUCAAAECBAgQIEBgEALerxuEomuUClh/pXLGESBAgACBcgHP33K7PFLgRZ2f0QQIECBAoFBA4EUhnGEEogkIvIjWkfbqEXjRXs/DzNiGTJhWKIQAAQIECBAgQIAAAQIECBAgQIAAAQJHFcgf0M/BF6vH9PR0yqEW+Tja17ASIPCjApuDDXq93sr3U/77VqEHS0tLK19zTLbAgQMH0tzc3NokhxF0kq+f77P+OOOMM9Lhw4fT6aefPtnAZkeAAAECBAgQIEBgDAW8XzeGTZugkq2/CWqmqRAgQIDA2Ah4/ta1SuBFnZ/RBAgQIECgUEDgRSGcYQSiCQi8iNaR9uoReNFez8PM2IZMmFYohAABAgQIECBAgAABAgQIECBAgAABAkcVyGEXOdhi/bE+8GLzn+dADAcBAlsLLC8vr3w/5b+vHqvhBlNTU1v+OcvJF9jc+/n5+ZTXxaCOD3zgA+mtb33rhsuddtpp6XOf+1x63vOxdBonAAAgAElEQVSeN6jbuA4BAgQIECBAgAABAgMU8H7dADFdqrOA9deZzAACBAgQIFAt4PlbRyjwos7PaAIECBAgUCgg8KIQzjAC0QQEXkTrSHv1CLxor+dhZmxDJkwrFEKAAAECBAgQIECAAAECBAgQIECAAIEdBfIH9HPwxeqxGmqx+c9WgzB2vKATCDQssLCwkGZnZ9cEer1eyt9T+c/XH0tLSyl/zTH5Apt/bzbI3n/iE59Il1122QbEk08+Of393/99OvPMMycf1wwJECBAgAABAgQIjKmA9+vGtHETUrb1NyGNNA0CBAgQGCsBz9+6dgm8qPMzmgABAgQIFAoIvCiEM4xANAGBF9E60l49Ai/a63mYGduQCdMKhRAgQIAAAQIECBAgQIAAAQIECBAgQGBHgRxskUMvjnbksIvVIIwdL+gEAg0LLC8vrwRerA+M2cwxMzOT5ufnG1ZqZ+qbA1AG3fsnnngiXXzxxem+++5bQT3++ONXwi7OPvvsdpDNlAABAgQIECBAgMAYCni/bgybNkElW38T1ExTIUCAAIGxEfD8rWuVwIs6P6MJECBAgEChgMCLQjjDCEQTEHgRrSPt1SPwor2eh5mxDZkwrVAIAQIECBAgQIAAAQIECBAgQIAAAQIE+hLIgRfbfUA/B13kwAsHAQL9CWwOOdg8amlpKfV6vf4u5qyxFsjhJ3k9rB456CSHXgzy+O///u/0G7/xG+kzn/lMuvPOO9OFF144yMu7FgECBAgQIECAAAECQxDwft0QUF2ybwHrr28qJxIgQIAAgYEJeP7WUQq8qPMzmgABAgQIFAoIvCiEM4xANAGBF9E60l49Ai/a63mYGduQCdMKhRAgQIAAAQIECBAgQIAAAQIECBAgQKAvgRx2kUMvtjpy2EUOvXAQINCfwPLycspBB1uFyOSwgxx64GhDYPPvzIYZdnLo0KG0b9++NmDNkgABAgQIECBAgMCYC3i/bswbOOblW39j3kDlEyBAgMBYCnj+1rVN4EWdn9EECBAgQKBQQOBFIZxhBKIJCLyI1pH26hF40V7Pw8zYhkyYViiEAAECBAgQIECAAAECBAgQIECAAAECfQvkwIvNH9DPQRc58MJBgEA3ge1CZIYZeNCtQmcPW2BhYWEl+GT9ceTI5neChl2F6xMgQIAAAQIECBAgEFHA+3URu9JOTdZfO702UwIECBCII+D5W9cLgRd1fkYTIECAAIFCAYEXhXCGEYgmIPAiWkfaq0fgRXs9DzNjGzJhWqEQAgQIECBAgAABAgQIECBAgAABAgQI9C2w1Qf0c9hFDr1wECDQXWBziMzMzEyan5/vfiEjxlIgh13k0IvVQ//Hso2KJkCAAAECBAgQIDAUAe/XDYXVRfsUsP76hHIaAQIECBAYoIDnbx2mwIs6P6MJECBAgEChgMCLQjjDCEQTEHgRrSPt1SPwor2eh5mxDZkwrVAIAQIECBAgQIAAAQIECBAgQIAAAQIEOgms/4B+DrrIgRcOAgTKBDaHyAiQKXMc11FTU1NpeXl5rfwcdpJDLxwECBAgQIAAAQIECBDwfp01MEoB62+U+u5NgAABAq0KeP7WdV7gRZ2f0QQIECBAoFBA4EUhnGEEogkIvIjWkfbqEXjRXs/DzNiGTJhWKIQAAQIECBAgQIAAAQIECBAgQIAAAQKdBNZ/QN+H8zvROZnAlgKrITI56CAHHjjaEfD7snZ6baYECBAgQIAAAQIEugr4eaGrmPMHKWD9DVLTtQgQIECAQH8Cnr/9OW13lsCLOj+jCRAgQIBAoYDAi0I4wwhEExB4Ea0j7dUj8KK9noeZsQ2ZMK1QCAECBAg0JJA/MHHNNdc0NGNTJUCAAAECBAgQIECAAAECBAgQIDA8gSNHNr+/0/+9FhYW0uzs7NoAgSf92zmTAAECBAgQIECAQAsC3q9roctx52j9xe2NyggQIEBgcgU8f+t6K/Cizs9oAgQIECBQKCDwohDOMALRBAReROtIe/UIvGiv52FmbEMmTCsUQoAAAQKNCAi7aKTRpkmAAAECBAgQIECAAAECBAgQILBrAjWBFxdccEFaXFxcqzXv3+XQi67H4cOH0969e7sOcz4BAgQIECBAgAABAsEFvF8XvEETXp71N+ENNj0CBAgQCCng+VvXFoEXdX5GEyBAgACBQgGBF4VwhhGIJiDwIlpH2qtH4EV7PQ8zYxsyYVqhEAIECBBoQEDYRQNNNkUCBAgQIECAAAECBAgQIECAAIFdF6gJvNj8u7KlpaXU6/X6nsPTTz+dLrvssvSZz3wmffzjH08XX3xx32OdSIAAAQIECBAgQIBAfAHv18Xv0SRXaP1NcnfNjQABAgSiCnj+1nVG4EWdn9EECBAgQKBQQOBFIZxhBKIJCLyI1pH26hF40V7Pw8zYhkyYViiEAAECBCZcQNjFhDfY9AgQIECAAAECBAgQIECAAAECBEYmUBp4sbCwkGZnZ9fqzkEXOfCi3yPf9+qrr0633HLLypA9e/akD3/4w+mKK67o9xLOI0CAAAECBAgQIEAguID364I3aMLLs/4mvMGmR4AAAQIhBTx/69oi8KLOz2gCBAgQIFAoIPCiEM4wAtEEBF5E60h79Qi8aK/nYWZsQyZMKxRCgAABAhMssF3YRf7zmZmZCZ65qREgQIAAAQIECBAgQIAAAQIECBCoF7jhhhvSm970pm0vVBp4kcMucujF6pH36vKeXb/HG9/4xnTjjTduOP0XfuEX0oMPPtjvJZxHgAABAgQIECBAgEBwAe/XBW/QhJdn/U14g02PAAECBEIKeP7WtUXgRZ2f0QQIECBAoFBA4EUhnGEEogkIvIjWkfbqEXjRXs/DzNiGTJhWKIQAAQIEJlRA2MWENta0CBAgQIAAAQIECBAgQIAAAQIEdkVgp7CLXERp4MXU1FRaXl5em8e9996bpqen+5rX29/+9vTe9753w7lnnHFGOnz4cDr99NP7uoaTCBAgQIAAAQIECBCIL+D9uvg9muQKrb9J7q65ESBAgEBUAc/fus4IvKjzM5oAAQIECBQKCLwohDOMQDQBgRfROtJePQIv2ut5mBnbkAnTCoUQIECAwAQKCLuYwKaaEgECBAgQIECAAAECBAgQIECAwK4JbBV2kX+3tTngoiTwYmFhIc3Ozm6YS7/X+cAHPpDe+ta3bhh72mmnpc997nPpec973q75uBEBAgQIECBAgAABAsMX8H7d8I3dYXsB68/qIECAAAECuy/g+VtnLvCizs9oAgQIECBQKCDwohDOMALRBAReROtIe/UIvGiv52FmbEMmTCsUQoAAAQITJiDsYsIaajoECBAgQIAAAQIECBAgQIAAAQK7KrBd2EUOqnj961+/oZZ+gyrWD8phF/laq8fMzEzKe3o7HVsFZZxyyinp/vvvTy960Yt2Gu7rBAgQIECAAAECBAiMmYD368asYRNWrvU3YQ01HQIECBAYCwHP37o2Cbyo8zOaAAECBAgUCgi8KIQzjEA0AYEX0TrSXj0CL9rreZgZ25AJ0wqFECBAgMAECQi7mKBmmgoBAgQIECBAgAABAgQIECBAgMCuCxwt7OJ1r3tdGsTvt6amptLy8vLa3PKeXg69ONpx2223pSuvvDI988wza6edcMIJaXFxMZ199tm76pRrz39NT0/v6n3djAABAgQIECBAgEBrAoP4+aM1M/MdnID1NzhLVyJAgAABAv0KeP72K7X1eQIv6vyMJkCAQKnAkZL/h4DSmxlHgEDTAv/fFv+Dr2mQAU9e4MWAQV2us4DAi85kBgxKwIbMoCRdhwABAgQI/FBA2IWVQIAAAQIECBAgQIAAAQIECBAgQKBcYKewi3zlQfx+a/M1lpaWUq/X27bwu+66K11yySXpqaeeWjvnuOOOSwcPHtzV0IkDBw6sBGzkv3K9uW4HAQIECBAgQIAAAQLDExjEzx/Dq86VJ13A+pv0DpsfAQIECEQU8Pyt64rAizo/owkQIFAqIPCiVM44AgS6Cgi86CrW7XyBF928nD14AYEXgzd1xT4FbMj0CeU0AgQIECDQh4Cwiz6QnEKAAAECBAgQIECAAAECBAgQIEBgG4F+wi7y0Nrfby0sLKTZ2dm1KmZmZlaCbI92vO51r0sf+tCHNpzyyU9+Mr3iFa8Yej+Xl5fTTTfdlObm5n7kXvfee++uBm4MfbJuQIAAAQIECBAgQCCYQO3PH8Gmo5wxE7D+xqxhyiVAgACBiRDw/K1ro8CLOj+jCRAgUCog8KJUzjgCBLoKCLzoKtbtfIEX3bycPXgBgReDN3XFPgVsyPQJ5TQCBAgQILCDgLALS4QAAQIECBAgQIAAAQIECBAgQIBAuUC/YRf5DrW/38phFzn0YvXIe3s59OJoxzPPPJNy6MXNN9+8cv/896uuuqp8wjuMXA25yHXmf97u6CesY2hFujABAgQIECBAgACBBgRqf/5ogMgUhyhg/Q0R16UJECBAgMA2Ap6/dUtD4EWdn9EECBAoFRB4USpnHAECXQUEXnQV63a+wItuXs4evIDAi8GbumKfAjZk+oRyGgECBAgQOIqAsAvLgwABAgQIECBAgAABAgQIECBAgEC5QJewi3yX2t9vbR6/tLSUer1eXxN4y1vekn7+538+velNb+rr/C4nrYZcLC4upvzXTkeuef/+/TuGdex0HV8nQIAAAQIECBAgQGB7gdqfP9gSqBGw/mr0jCVAgAABAmUCnr9lbqujBF7U+RlNgACBUgGBF6VyxhEg0FVA4EVXsW7nC7zo5uXswQsIvBi8qSv2KWBDpk8opxEgQIAAgW0EhF1YGgQIECBAgAABAgQIECBAgAABAgTKBbqGXeQ71fx+a2FhIc3Ozm4o+MiRDb+uLZ9M4cjVoIu5ubkdr5BDLmZmZtLrX//6vkM6dryoEwgQIECAAAECBAgQ2Fag5ucPrARqBay/WkHjCRAgQIBAdwHP3+5m60cIvKjzM5oAAQKlAgIvSuWMI0Cgq4DAi65i3c4XeNHNy9mDFxB4MXhTV+xTwIZMn1BOI0CAAAECWwgIu7AsCBAgQIAAAQIECBAgQIAAAQIECJQLlIRd5LvV/H4rh13k0IvVI4dH5H2+3T5WQy5yLfmfdzpyGMbP/uzProRdOAgQIECAAAECBAgQ2D2Bmp8/dq9Kd5pUAetvUjtrXgQIECAQWcDzt647Ai/q/IwmQIBAqYDAi1I54wgQ6Cog8KKrWLfzBV5083L24AUEXgze1BX7FLAh0yeU0wgQIECAwCYBYReWBAECBAgQIECAAAECBAgQIECAAIFygdKwi3zHmt9vTU1NbQiYyPt8uxUisRpysbi4mPJfOx29Xm+ltv379+90qq8TIECAAAECBAgQIDAkgZqfP4ZUkss2JGD9NdRsUyVAgACBMAKev3WtEHhR52c0AQIESgUEXpTKGUeAQFcBgRddxbqdL/Cim5ezBy8g8GLwpq7Yp4ANmT6hnEaAAAECBNYJCLuwHAgQIECAAAECBAgQIECAAAECBAiUC9SEXeS7lv5+KwdO5MCL9ceRIxt+VVs+qaOMXA26mJub2/H6qyEXr3/961P+ZwcBAgQIECBAgAABAqMVKP35Y7RVu/ukCFh/k9JJ8yBAgACBcRLw/K3rlsCLOj+jCRAgUCrQJfDimWeeSV/96ldXAvrzX//2b/+WvvCFL6zdeu/evenFL35xOv/889PLXvaydNppp5WWZRyBdPPNN6fXvOY1axJ//Md/nN75zncWyzz66KPp6quvTgcPHly5xllnnZU+8pGPpBe+8IU/cs0f/OAH6bd/+7fTX/3VX3W630knnZR+6Zd+Kf30T/902rdvX3rJS16SzjzzzLRnz55O1ym9/043uf/++1dq6uf4zne+kw4dOpQ+9alPpX/5l39J//zP/5wef/zxlaHZ7PnPf34655xz0kUXXbQy5+OOO27Hywq82JGo6gSBF1V8Bg9AQODFABBdokzAhkyZm1EECBAg0K6AsIt2e2/mBAgQIECAAAECBAgQIECAAAEC9QK1YRe5gtLfby0sLKTZ2dm1SczMzKS83zeMo0vIRb5/DsN46Utfmqanp4dRjmsSIECAAAECBAgQIFAoUPrzR+HtDCOwQcD6syAIECBAgMDuC3j+1pkLvKjzM5oAAQKlAv0EXjzxxBPpYx/7WPrTP/3TlQ++93PkD/7noP7f/d3fFdbfD9gQz8m/f77jjjvSG97whvQTP/ETQ7zTYC89joEXWwn84i/+YvqjP/qj9Ju/+Zvpx3/8x/tCGmXgRV4v+Xv9pptuWgu42KnoHIDxlre8JeX3KE488cRtTxd4sZNk3dcFXtT5GV0vIPCi3tAVCgVsyBTCGUaAAAECTQoIu2iy7SZNgAABAgQIECBAgAABAgQIECAwIIFBhF3kUkp/v3XBBRes/L8UrR55vy+/rDGoYzXkIgdr5H/e6ej1eiv3379//06n+joBAgQIECBAgAABAiMSKP35Y0Tluu2ECVh/E9ZQ0yFAgACBsRDw/K1rk8CLOj+jCRAgUCpwtMCLI0eOpHvvvTe97W1vSw888EDRLZ797GenP/uzP0tXX3112rNnT9E1DCoTyEElf/3Xf53e8573pCuuuCK9//3vF3hx9dXp4MGDK6BnnXVW+shHPpJyWMPmYxiBE6997WvTn/zJn6TnPOc5OzZ0GPfPN73//vvTS17yki3v/8wzz6Tbbrst/f7v/37693//9x1r3OqEfO0///M/Ty9+8Yu3HC/wooi170ECL/qmcuKQBAReDAnWZXcWsCGzs5EzCBAgQIBAFhB2YR0QIECAAAECBAgQIECAAAECBAgQKBcYVNhFrqD091ubxy0tLa38PxFdc8016bzzzlv5e8mxGnQxNze34/DVkIv8/4SU/9lBgAABAgQIECBAgEBsgdKfP2LPSnXjImD9jUun1EmAAAECkyTg+VvXTYEXdX5GEyBAoFRgu8CLp556Kt14443p7W9/e3r88cd/5PJ79+5d+VD7c5/73JWv5XMOHz6cPv/5z//I+SeddFJ65zvfmX77/2fvfoCjqu/9/79/wIApRQpUMGiNzJQbqaOpRY0lWmjFICpEFOT/v4YSBEQDt1yEAoIKlBaiFCxBGJU/AkKFgIggKApSo9dq8FJK6b1Cp4JKJVcy9F4YkN98Pr27393Nbvb83f3snueZcSrJ5+/j/UmP5yR5UV5O6IXTQtnsV1tbKyNHjpSqqirds6ysjMCLL7/UwStOAy/Gjx8vV155ZYOV+PLLL+XDDz+UI0eOxA2NKC4ulsWLF0vHjh0bHCde4IWV+ZMdk/vuuy/u3CrcZu3atTJmzJh6X795eXk6HOTGG2+Upk2b6inUPvfu3au/5mOvwsJC/TtUnTp1qvc5Ai+SVcjd5wm8cOdHb/cCBF64N2QEhwK8kHEIRzcEEEAAgUAJEHYRqHKzWQQQQAABBBBAAAEEEEAAAQQQQAABjwW8DLtQS3Py/a3nn39e/zBQ6FJhEyrw4pFHHpGnn35af1j9bTjqz1YuJyEXXbt2lW7dulkZnjYIIIAAAggggAACCCBgiICT5w9Dls4yskCA85cFRWQLCCCAAAIZJ8D9113JCLxw50dvBBBAwKlAvMALFXahvv/5+OOPR/3ye35+vowbN0769+8vbdu2jTvlmTNnZNOmTfLEE0/I4cOHw21U6IUK0Bg4cGC979k6XTv9EguoQILIcAcCL/4Z0uAm8GLfvn1SVFRk6dh9/fXX8sc//lF+9atfycqVK6P6lJSUSGVlpbRr1y7hWPECL+zMb2mREY3U16r6uq6pqQl/9J577pGZM2fqYJtGjRrFHfL06dOyYsUK/fV+6tSpcJtEeyTwwm5l7LUn8MKeF629FyDwwntTRrQowAsZi1A0QwABBBAIrABhF4EtPRtHAAEEEEAAAQQQQAABBBBAAAEEEPBAIFHYxYsvvigDBgxwNIOT72+psAsVehG6RowYId/97nflF7/4RdQaGgq9CIVcqHHUvye7VKiGmkf9AAkXAggggAACCCCAAAIIZKaAk+ePzNwpqzZRgPNnYlVYEwIIIIBAtgtw/3VXYQIv3PnRGwEEEHAqEC/wYt26dTJ69OiosIuhQ4fK/Pnz5fLLL7c01aeffirl5eWyYcOGcPu8vDzZuHGj3HjjjZbGoJFzAQIv6tulMvAiNPvZs2dl2bJlMm3atKivJxUmM2XKFGnSpEncIqcy8OLChQsya9YsHXATusaOHau/3ps3b27pEP7+97+XBx98MCowQ+171KhRUQE3BF5Y4nTciMALx3R09EiAwAuPIBnGvgAvZOyb0QMBBBBAIDgChF0Ep9bsFAEEEEAAAQQQQAABBBBAAAEEEEDAewE/wi7UKp18f6tDhw5RIRXqB7NUuEXk1aZNG9m/f7/8y7/8S9THVbiF+uGQyMCMRFqhkIvhw4eL+ncuBBBAAAEEEEAAAQQQyGwBJ88fmb1jVm+SAOfPpGqwFgQQQACBoAhw/3VXaQIv3PnRGwEEEHAqEBt4ob6/OWTIEHnnnXfCQ9r95fdQx88++0z/wvu2bdvCY5WVlenvtebk5DhdMv0sCBB4UR8pHYEXahXnz5+XBQsW6ICL0JUs/CWVgRcnTpyQYcOGya5du/TyCgsLZe3ataJ+TsLqdfHiRVmzZo2oYJzQdeedd8qqVavk29/+dvhjBF5YFXXWjsALZ2708k6AwAvvLBnJpgAvZGyC0RwBBBBAIDAChF0EptRsFAEEEEAAAQQQQAABBBBAAAEEEEDABwG/wi7UUu1+f0sFVYwcOTJql2oM9QMboatFixayd+9eKSgo0B9SPwT2wgsvyGOPPZZUJxRy0bVrV+nWrVvS9jRAAAEEEEAAAQQQQACBzBGw+/yROTtjpZkgwPnLhCqxRgQQQACBbBPg/uuuogReuPOjNwIIIOBUIDLw4sKFCzJ//nyZOnVqeLiSkhKprKyUdu3aOZpi586d0rdvX6mrq9P9c3NzZfPmzXLzzTc7Go9O1gQIvKjvlK7AC7WS06dPy0MPPSQrV64ML2z69Okyc+ZMady4cb3FpjLw4sCBA/pr9MiRI3od6i8AmTdvnjRt2tTaYfu/VrW1tVJaWiqbNm3SH1E/R6G+/m+55ZbwOARe2CK13ZjAC9tkdPBYgMALj0EZzroAL2SsW9ESAQQQQCA4AoRdBKfW7BQBBBBAAAEEEEAAAQQQQAABBBBAwHsBP8Mu1Grtfn9LhV2o0IvQFRt2cckll8ju3bulffv2OuRCtVWBF8muUNCF+gEWLgQQQAABBBBAAAEEEMhOAbvPH9mpwK7SJcD5S5c88yKAAAIIBFmA+6+76hN44c6P3ggggIBTgcjAi08++UQGDhwo1dXVejj1C+sbN26U4uJip8PLmTNnZPz48VHfc3388cdl2rRp9b5363gSOtYTIPCi/qFIZ+CFWs3bb78tAwYMkBMnTujFFRYWytq1a6VDhw71FpvKwIt33nlHbr311vAa1M8wqH/i/LdZg19p6i8NefLJJ0UFeYSu1atXy+DBg8N/JvDC3/+zIvDCX19GTy5A4EVyI1r4JMALGZ9gGRYBBBBAIGMFCLvI2NKxcAQQQAABBBBAAAEEEEAAAQQQQAABAwT8DrtQW7T7/S31wyWJAiyaNGkic+fOlYMHD0b9gFYiSkIuDDhkLAEBBBBAAAEEEEAAgRQK2H3+SOHSmCoAApy/ABSZLSKAAAIIGCfA/dddSQi8cOdHbwQQQMCpQGTgxYoVK2TUqFHhofr06SPqY61atXI6vO63adMmWbZsmfTo0UNuu+02+d73vic5OTlJxzx9+rTs2LFDXn31VampqZEPP/xQ98nLy5OCggK588475Z577pErr7zS0i/nq6CNGTNm6DHUWtasWSNt2rSRs2fPyptvvinq90FU2MexY8ekdevW0qVLF7nrrrukd+/ecsUVVyRcb2xQSPfu3WXlypWSm5ubdI+hBlu2bJGSkpJw+6qqKj2vnSteSEKi/rNnz44KJohtd/78eW2xbds22bdvn3z00UdSV1enQ1C+//3vS9euXfX6brjhBlHfN/fjUvUZMmRIeOhka062hnQHXii/cePGyapVq5LWOZWBFx988IH06tUrHMQxdOhQWbJkia613Wv9+vXyb//2b9KxY0dp1KiRDtAZMWJEeBgCL+yK2mtP4IU9L1p7L0DghfemjGhRgBcyFqFohgACCCAQCAHCLgJRZjaJAAIIIIAAAggggAACCCCAAAIIIOCTQCrCLtTS7X5/K9HfWqI+rv6GkmRXKORi+PDhov6dCwEEEEAAAQQQQAABBIIjYPf5Izgy7DQVApy/VCgzBwIIIIAAAtEC3H/dnQgCL9z50RsBBBBwKhAKvIj3C/YLFy6U8vJyp0M77nfmzBkdkPHEE0/IqVOnGhxH/VJ+3759dZBFsu/Hxgu8OHnypPz85z+XV155JeE8ao6HHnpIpkyZEjcE4MKFCzJr1ixR44eunTt3yh133GHJQAVuTJ48WRYtWqTbOwnMUP28CLz4+uuv5Y033pCpU6fK+++/n3T9KsBE2f/kJz/RAQdeXtkWeKFsKioqZOLEiWGmRx99VJ+bxo0bR9GlMvDi+PHjMnjwYNmzZ49egzrvS5cu1WEViX5ewmmdCbxwKmetH4EX1pxo5Z8AgRf+2TJyEgFeyHBEEEAAAQQQ+KcAYRecBAQQQAABBBBAAAEEEEAAAQQQQAABBJwLpCrsQq3Qzve3nn/+eRk5cmR4Y+3bt5fPPvtM1A/5JLtCQRczZ85M1pTPI4AAAggggAACCCCAQJYK2Hn+yFICtpVGAc5fGvGZGgEEEEAgsALcf92VnsALd370RgABBJwKhAIv4v3S+/bt26WoqMjp0I76HTlyRMaPHy8qMMLOlZ+fr39Jv2vXrgl/ST828GLatDoUWFoAACAASURBVGk67KK6utrSVP369ZPf/OY30q5du3rtd+/eLX369JG6ujr9ORUUMm/ePGnatGnSsQ8fPiz9+/eXmpoa3VatU63NbtiA28ALFTQyZ84c/Y+dSwUk/OIXv5CHH35YmjVrZqdrg22zMfDi7bff1mc0dA0dOlSWLFlSL0gllYEX8QJbWrdurQNe1F/s0bZtW89qSuCFZ5RxByLwwl9fRk8uQOBFciNa+CTACxmfYBkWAQQQQCCjBAi7yKhysVgEEEAAAQQQQAABBBBAAAEEEEAAAcMEUhl2obZu5/tbKuxChV5YvQi5sCpFOwQQQAABBBBAAAEEgiFg5/kjGCLsMpUCnL9UajMXAggggAAC/xTg/uvuJBB44c6P3ggggIBTgVDgxYEDB6Rv376iAifU1aVLF3nxxRclLy/P6dC2+33++edSVlYmVVVV4b4qTGHw4ME6TKKgoECaNGkiR48elVdffVVWrFghx44dC7dVa33hhReiAgUiFxEZeKHafutb3wqHTNx2220yYcIEueWWW3Row5///GdZt26dHi8UYqHGGjt2rMyfP1+aN28etb/a2lopLS2VTZs26Y8XFhbK2rVrpUOHDkkd1D5GjRql2+Xm5srmzZvl5ptvTtovtsHFixfl9OnTcv78eVHrGTNmjKggDnWp732r/V9yySX6z2qP3/zmN8NDqD4LFizQIQeRV48ePbT/rbfeKpdeeqkeX4U2qDXv3bs3qq0K+Jg0aZKukRdXNgZe/OlPf5IHHnhAPv74Y03UrVs3UftUf/lG5JXKwAs1r/q6V+EbseEv6uvv9ttvFxX2otZ6+eWXS6NGjRyXl8ALx3SWOhJ4YYmJRj4KEHjhIy5DNyzACxlOCAIIIIBA0AUIuwj6CWD/CCCAAAIIIIAAAggggAACCCCAAAJuBFIddqHWauf7W1b+xpxQyIX6m03Uv3MhgAACCCCAAAIIIIAAAiEBO88fqCHgtQDnz2tRxkMAAQQQQCC5APff5EYNtSDwwp0fvRFAAAGnAqHAi3feeUeHGoSuu+++W1atWiWtWrVyOrStfuoX/CdPniyLFy8O9ysqKpKnnnpKOnfuXO/7vKrRyZMnZdq0afLss89G9Vm9enXc791GBl5ELu6xxx7Tc+fk5EStWQVI7N+/X8aNGxcOxlANli1bpgMqIu9dqm1FRYUOfAhdv/vd7+S+++5r0OHMmTMyfvz48F/EoEJHli9fLi1btrTlF9v4yy+/1EEVO3bs0J9SQSJqfbF7DPVT4R6jR48Oh3u0bt1afv3rX8ugQYN0OEbsdfbsWVHO5eXl4T4qHEGdmZKSEldrD3WODbzwZNCIQVSAyvr16yU/P7/e0H4FTvzlL3+RAQMGyAcffKDnTLQGv+ZvyPCtt94S9XMPkSEyse1VUIwKviguLtahOFdeeaWtgBMCL7w+xdHjEXjhry+jJxcg8CK5ES18EuCFjE+wDIsAAgggkBEChF1kRJlYJAIIIIAAAggggAACCCCAAAIIIICAoQLpCLtQFFa/v/X888/rv+Um0aXCLWbOnCkjRowwVJhlIYAAAggggAACCCCAQLoFrD5/pHudzJ+dApy/7Kwru0IAAQQQMFuA+6+7+hB44c6P3ggggIBTgVDgRWy4QLKABKfzJeq3e/du6dOnTzg8obCwUNTvbHTq1KnBqVRghAqreOaZZ8Lt5syZoz/WuHHjqL7xAi/mzZunQyqaNGmScJ7YIIDu3bvLypUrJTc3N6rPwYMHpV+/fnLo0CH9cSuGKvigV69ecuLECd1HhV2Ulpa65rUTeKHmHjZsmOzatUvPq4Irli5dKgMHDowbNBJanAr5WLt2rYwZMyZct969e+sAkrZt27reQzYGXsTW5brrrpOXXnpJrrnmmiiveIEXTkF79OghyrJNmzZJh/joo49k+vTp8sorryRtqxqEAjDUub/tttvk0ksvbbAfgReWWB03IvDCMR0dPRIg8MIjSIaxL8ALGftm9EAAAQQQyA4Bwi6yo47sAgEEEEAAAQQQQAABBBBAAAEEEEAgPQLpCrtQu7X6/S0VdqFCLyIvFXKhAi5U0AUXAggggAACCCCAAAIIIJBMwOrzR7Jx+DwCTgQ4f07U6IMAAggggIA7Ae6/3vqpV/ruRqQ3AggggIAVARMCL86dOydTpkyRioqK8JJXr14tgwcPtrIFHTChwhlqamp0+y5dusiLL76ofxk/8ooNvLj77rt1wMTll1/e4Dznz5/X3yNWQRqhq6qqSlS4Q+SlwjfGjx8f/j6zCuvYsGGDXHvttXHHV4ERas8qcENdBQUFsn79esnPz7e074Ya2Qm82LJli5SUlISHsxLUEWqs9lxeXq5DLhqycbKhIAReKJd9+/ZJUVFRFFG6Ai/UIs6ePasDL55++mnZu3ev5dK1bt1ah5888sgjctlll8XtR+CFZU5HDfmPZ0dsdPJQgMALDzEZyp4AL2TsedEaAQQQQCA7BAi7yI46sgsEEEAAAQQQQAABBBBAAAEEEEAAgfQIpDPsQu3Y6ve3OnToIEePHpVQyMXw4cP1v3MhgAACCCCAAAIIIIAAAlYFrD5/WB2PdgjYEeD82dGiLQIIIIAAAt4IcP915xjrR+CFO096I4AAAlYFTAi8OH78uA632LNnj1529+7dZeXKlZKbm2tpGxcuXJDp06fL3Llzw+137twpd9xxR1T/2MCLpUuXigp3sHK99957cu+998qJEyd080cffVTUeI0bN47q/vLLL8v9998f/pgK1CgtLY07RW1trf7cpk2b9OcnTJgg8+fPl2bNmllZUoNtrAZexNq1aNFCr+f222+3vIbXX39diouLw+0T2Vge8P8axgZe3HXXXfKjH/3I7jDh9ipE4qWXXtIBKepqKGAkXuBEvGAKu4uJrYvqb1rgRWhPKpDlb3/7m7z66qvy2muvye7du6Wuri7pllVgyxNPPCH33XefNGrUKKo9gRdJ+Vw1IPDCFR+dPRAg8MIDRIZwJsALGWdu9EIAAQQQyFwBwi4yt3asHAEEEEAAAQQQQAABBBBAAAEEEEAg/QLpDrtQAla+v6WCLkaOHCkq5GLEiBHph2MFCCCAAAIIIIAAAgggkJECVp4/MnJjLDojBDh/GVEmFokAAgggkGUC3H/dFZTAC3d+9EYAAQScCoQCL2JDC1QQREVFheTk5Dgd2nK/d999VwcmhH6Z3klgwpYtW6SkpCQ855w5c3QoReQVGXihwjS2bt0qnTt3trTOkydPyqBBg2TXrl26/d133y2rVq2SVq1aRfU/duyYbrd//3798aFDh8qSJUtEBUnEXu+884707NkzvO+qqirp3bu3pfUka2Q18EKFbqg1btu2TQ/ZrVs3UUET7du3TzZF+POxe05kY3nA/2sYG3gxe/ZsHWzi9Io1SUfgRWy4S6I1xAvcGD9+vFx55ZW2t9+yZUsZMmSIfPOb37TdN7LDuXPn5D//8z/l7bff1uEX6p9Tp07FHVOdd/X/H+pnLpo0aRJuQ+CFqxIk7UzgRVIiGvgsQOCFz8AMn1iAFzKcDgQQQACBIAkQdhGkarNXBBBAAAEEEEAAAQQQQAABBBBAAAGvBeKFXai/7Wb16tUyYMAAr6dLOB7f30oZNRMhgAACCCCAAAIIIBB4AZ4/An8E0grA+UsrP5MjgAACCARUgPuvu8ITeOHOj94IIICAU4FQ4IUKX7j11lvDw/To0UMHH7Rp08bp0Jb7xYZVLF26VFTghp3rgw8+kF69esmJEyd0t/Lycpk3b540bdo0PExk4IXdYIfYAIIuXbrIiy++KHl5eVHLvHDhgsyaNUvUXOpKFKwR26579+6ycuVK3d6Ly2rghZ2AjkTr+uqrr2TUqFGyceNG3SSRjd19ZWPgxeHDh6V///5SU1OjOewEXuzbt0+KiorsMvrWXgVg/PnPf5ZNmzbJihUrRJ2lyEt9bbzwwgvStWvX8IcJvPCtHHpgAi/89WX05AIEXiQ3ooVPAryQ8QmWYRFAAAEEjBMg7MK4krAgBBBAAAEEEEAAAQQQQAABBBBAAIEMEkgUdrFhwwbp06dPSnfC97dSys1kCCCAAAIIIIAAAggEWoDnj0CXP+2b5/ylvQQsAAEEEEAggALcf90VncALd370RgABBJwKhAIvYn8Rv3PnzrJu3Tr57ne/63Roy/1igw3UX5owePBgy/1Vw9j1q8CMiooKycnJCY8TGXhhN9AjNvAiUVCBmkyFh/Ts2VPq6ur03AsWLNABHJH3uuPHj+s97tmzR7dRa5s2bVpUG1sAMY2tBl5YcUu2Djs2ycaK/Hw2Bl68++67UlxcHD4bic5hrKlyMS3wIrJWZ86ckWXLlskTTzwhp06dCn9qxIgRsnjxYmnevLn+GIEXdr4C7Lcl8MK+GT28FSDwwltPRrMhwAsZG1g0RQABBBDIWAHCLjK2dCwcAQQQQAABBBBAAAEEEEAAAQQQQMAAAZPCLhQH398y4FCwBAQQQAABBBBAAAEEAiLA80dACm3oNjl/hhaGZSGAAAIIZLUA91935SXwwp0fvRFAAAGnAqHAi9raWhk6dKhs27ZND9WiRQvZvn27FBUVOR3acr90BF7EC8RoaMF2Qh2UZWlpqWzatEkPqf4SiBUrVkirVq3CU2zZskVKSkr0n3Nzc2Xz5s1y8803WzZL1pDAi/pCsSYNhZb4FTixfv16GTBgQHhxo0aNkqefflq+8Y1vRC3Yr/mTnRs3n7948aLs3r1bhg0bJidOnAif7a1bt4oK0FEXgRduhJP3JfAiuREt/BUg8MJfX0ZvQIAXMhwPBBBAAIFsFyDsItsrzP4QQAABBBBAAAEEEEAAAQQQQAABBPwUMC3sQu2V72/5WXHGRgABBBBAAAEEEEAAgUgBnj84D+kU4PylU5+5EUAAAQSCKsD9113lCbxw50dvBBBAwKlAKPDiwoULMn36dJk7d254qIULF0p5ebnTocP9vvrqK5kwYYJcccUV0q1bN7npppuiwh/SEXjRt29fWb58ubRs2dLS/uwEXqgBKyoqZOLEiXrs2PCQs2fPyuTJk2XRokX683bXYmXBBF7UV0p34EW8r7E5c+bIo48+Wm+xqQq82Lt3r6iv83/84x9y7Ngx/f8BgwcPtnLE4raJPduq0bp166R///66PYEXjmktdSTwwhITjXwUIPDCR1yGbliAFzKcEAQQQACBbBYg7CKbq8veEEAAAQQQQAABBBBAAAEEEEAAAQT8FjAx7ELtme9v+V15xkcAAQQQQAABBBBAAIGQAM8fnIV0CnD+0qnP3AgggAACQRXg/uuu8gReuPOjNwIIIOBUIBR4ofq//vrrUlxcHB6qT58+smLFiqhwCifzHDhwQIc6HDlyRHfv2LGjbNy4Ua6//nr95y1btkhJSUl46KVLl0pZWZmtqd5991299rq6Ot1PhQg8/vjj0rhx4/A46s8zZszQf+7Ro4eooI02bdpYmkcFAjz88MM6JENdKrhD9W/fvn3c/gcPHpR+/frJoUOH9OdVkMDMmTP1eg4fPqwDAGpqavTn1JilpaWW1mG1kdXACxVyMGjQINm/f78eeujQobJkyRId0mH1qq2t1f22bdtmycbquLFBKLNnz9aOTq90B16cOHFChg0bJrt27dJbUMabNm2S22+/vd6WUhV4Efu1p75Gpk2bVu/nKuyYr1y5UoYPHx7usnr16nCIBoEXdiTttyXwwr4ZPbwVIPDCW09GsyHACxkbWDRFAAEEEMgoAcIuMqpcLBYBBBBAAAEEEEAAAQQQQAABBBBAwDABU8MuFBPf3zLssLAcBBBAAAEEEEAAAQSyWIDnjywubgZsjfOXAUViiQgggAACWSfA/dddSQm8cOdHbwQQQMCpQGTgRbxfyFfBFJEhGHbnuXDhgsyfP1+mTp0a7hobqvDBBx9Ir169RM2vrnhhFcnmjf3F/YULF0p5eXlUt8jAi4KCAlm/fr3k5+cnG1p//vjx4/qX9vfs2aP/nCwYIjawoHv37qKCAHJzc3VQxpAhQ/Q4nTp1kg0bNsi1115raR1WG1kNvPjqq69k1KhROoBEXcmCPOLNHxuaocJNVIhHy5YtrS43brtsC7x4+eWX5f777w/vNfJMxAKkKvAi9mvPi5Cb2LoReOHqy8BWZwIvbHHR2AcBAi98QGVIawK8kLHmRCsEEEAAgcwSSBR2kVm7YLUIIIAAAggggAACCCCAAAIIIIAAAgiYJaB+WOiBBx5I+6L4/lbaS8ACEEAAAQQQQAABBBAIjADPH4EptZEb5fwZWRYWhQACCCCQ5QLcf90VmMALd370RgABBJwKRAZeXLx4USoqKmTSpEnh4UpKSqSyslLatWvnaIoDBw7IgAED5NChQ+H+KgyhtLQ0/OfYMImGggDiLeLcuXMyZcoUvfbQtXPnTrnjjjuimkcGXqhPxGuTaJPvvPOO9OzZU+rq6nQTNda0adPq/YULkf0jAw5atGghmzZtki5duuggDmWqrgkTJuhAkGbNmjnyTdTJauCFCiSZPn26zJ07Vw8VWuftt99ueT2xYSNOAkviTZZNgRe1tbVSVlamw01C14IFC/RZiPPfQJKqwIu///3vOrzltddeC9d/1apVor7unVzqPM2aNUt/fYSut956S370ox/pP/5/8TbrZCL6xBUg8IKDkW4BAi/SXYEAz88LmQAXn60jgAACWSzA81MWF5etIYAAAggggAACCCCAAAIIIIAAAgikXKBx48b6hzbU3wRiwsX3t0yoAmtAAAEEEEAAAQQQQCAYAjx/BKPOpu6S82dqZVgXAggggEA2C3D/dVddAi/c+dEbAQQQcCoQGXihxjh69KgMGTJEVMBD6Bo7dqwOZWjevLmtaT7//HP9S/5VVVXhfr1795Znn31W2rZtG/5YvMCK1atXy+DBgy3NFxuqoUIlXnzxRcnLy4vqHxt4YTVs4vz58zJz5kyZM2eOHk+FQmzfvl2KiooaXF9skIeaf9CgQfqf6upq3VfZKBOvL6uBF2re2MAKVTMVHpKTk5N0WadPn5aHHnpIVq5cGW7r1Z6yJfBCnR8VbqFCWUJXQUGBqL80JD8/P65xqgIv4oXcFBYWivqLhDt16pS0/rENVLDNwIEDpaamRn8qNryGwAvbpLY6EHhhi4vGPggQeOEDKkNaE+CFjDUnWiGAAAIIZJYAgReZVS9WiwACCCCAAAIIIIAAAggggAACCCBgroBpYRdKiu9vmXteWBkCCCCAAAIIIIAAAtkmwPNHtlU0s/bD+cuserFaBBBAAIHsEOD+666OBF6486M3Aggg4FQgNvBC/QL82rVrZcyYMVJXVxcedujQoTr04vLLL7c01X/913/Jv/7rv8qmTZvC7VVQxKpVq6SkpKTeGLt379Z/iUJoTqu/dH/mzBmZPHmyPPPMM+Exp0+frgMq1PerI6/YwAu1nqVLl+pf0G/o90jeeOMNHQJy4sQJPdywYcPkN7/5jVx66aUNWly4cEFmzZolal519e3bV+6++24ZOXKk/nNsGIAlWIuN7AReqH2pPe3atUuPbtUl3lnxck/ZEHhx9uxZUeEt5eXlUV9PTz31lKjAlUTnLlWBF6re8UJuVJiLWmPnzp0b/NqIPI6ffvqpjBs3LirgJnafBF5Y/AJ22IzAC4dwdPNMgMALzygZyK4AL2TsitEeAQQQQCATBAi8yIQqsUYEEEAAAQQQQAABBBBAAAEEEEAAgUwRUD/kYtLF97dMqgZrQQABBBBAAAEEEEAguwV4/sju+pq+O86f6RVifQgggAAC2SjA/dddVQm8cOdHbwQQQMCpQGzghRrn/PnzsmDBApkyZUrUsHl5efLQQw+JCr9o27Zt3Cm/+OILHWqhAiGOHTsW1WbevHkyadIkadKkSb2+6hf8VXDF4sWLw59L9kv3J0+elGnTpsmzzz4b7qOCMtT8HTt2rDdHbOCFaqD2tGTJEunZs6c0atQoqo/6Xvdrr70mDz74YHgvKgxi48aNUlxcbIn8vffek3vvvVeHZag1tW/fXt566y3dN1Ewh6WBkzSKDbz48Y9/rF2uuOKKuD3XrVsno0ePDocytG7dWn7961/LoEGDpFmzZvX6xAtyUDbLli2TAQMGeLEFyeTAi3Pnzsm7774rv/rVr+SVV16J8hg7dqwOj2nevHlCp1QGXqhFxNZffUzVc/jw4fpcdOrUKe7XrWpXW1srmzdvll/+8pdy+PDh8J5UsE1lZaW0a9cu/DECLzz50kg4CIEX/voyenIBAi+SG9HCJwFeyPgEy7AIIIAAAmkV4P6WVn4mRwABBBBAAAEEEEAAAQQQQAABBBDIcAHT36+Zvr4MLz/LRwABBBBAAAEEEEAAgQgBnj84DukU4PylU5+5EUAAAQSCKsD9113lCbxw50dvBBBAwKlAvMALNdaZM2d0mMTTTz8dd+gbbrhBfvjDH8pVV12lP68CFvbu3at/yT/eNXXqVFH/NPRL/p9//rmUlZVJVVVVeAj1S/eDBw+WPn36SEFBgf6l+6NHj8quXbvkueeei/oFexVe8cILL0jXrl3jriFe4EWo4cCBA/Uv9l977bX6QwcPHtTjb9q0KRwCoT7eUGhHvElVGEBpaakeJ/LKzc3VIQE333yz09I12O8f//iHPPzww7J8+fJwu5tuukl69eolTZs21QEG6t9D999EISc9evTQ/rfeeqtceumlcvr0adm3b58Oo9ixY0fUGuzaJNu4aYEX48ePlyuvvLLBZf/1r3+Vjz/+WD766KOocxPqFC8EIt6AqQ68UPVfunSp/hqtq6urtyT1taW+/m688UZ9ftSl9vqHP/wh7te8Cp5RQTKdO3eOGovAi2Sn3t3nCbxw50dv9wIEXrg3ZASHAryQcQhHNwQQQAABowW4vxldHhaHAAIIIIAAAggggAACCCCAAAIIIGC4gOnv10xfn+HlZXkIIIAAAggggAACCCBgQ4DnDxtYNPVcgPPnOSkDIoAAAgggkFSA+29SogYbEHjhzo/eCCCAgFOBRIEXaryzZ8/qwIQZM2bIqVOnHE3RunVrmT17towaNUqaNWuWdIwjR46IChbYuXNn0raRDfLz8+Wpp54SFdAQ556im8YGXvziF7+QVatWybFjxyzN9dhjj8nkyZMlJyfHUvtQo8rKShkzZkxUn759+2rbli1b2hrLTuOKigqZOHFi3C4qWER9PnIvKuRkzpw5+h87lwolUS6TJk2ybdPQPKYFXtgxidd27Nix+gyqr4lkV6oDL9R6vv76a3n55ZdFfV0cPnw42RITfr64uFgH5VxzzTX12hB44ZjVUkcCLywx0chHAQIvfMRl6IYFeCHDCUEAAQQQyEYB7m/ZWFX2hAACCCCAAAIIIIAAAggggAACCCCQKgHT36+Zvr5U1Yl5EEAAAQQQQAABBBBAwH8Bnj/8N2aGxAKcP04HAggggAACqRfg/uvOnMALd370RgABBJwKNBR4ERrz6NGjOrRi48aNUldXZ2kqFYKgQh1UWMbVV19tqU+okQpeWLZsmTzxxBNJgzbszBMbeLFv3z4djvHII4/I+++/n3CNN910kw6B+MlPfiKNGjWytRfV+ODBg9KvXz85dOhQuK8KuygtLbU9lp0On3/+uahgi6qqqnrdVDCICpRo06ZN1OdU6MEbb7whU6dObdAk1Om2227TNXZq09B+siXw4p577tHBI127drV8ftIReBGqxcmTJ+XZZ5/VX4NWw2BU3+uuu06Hnqiv++bNm8ctLYEXdr6C7bcl8MK+GT28FSDwwltPRrMhwAsZG1g0RQABBBDIGAHubxlTKhaKAAIIIIAAAggggAACCCCAAAIIIGCggOnv10xfn4ElZUkIIIAAAggggAACCCDgUIDnD4dwdPNEgPPnCSODIIAAAgggYEuA+68trnqNCbxw50dvBBBAwKmAlcCL0Ni1tbU6BGHPnj36f48cORL+hXgVPPH9739f/9L7XXfdJV26dJFWrVo5XZbud/r0admxY4e8+uqrUlNTIx9++KH+eF5enhQWFkpxcbH06tVL2rZta2meeIEXRUVFogI2VCjE2rVrZf/+/TpkIz8/X374wx/KwIEDRYU65OTkWJojXqOzZ8/K5MmTZdGiRfrTnTp1kg0bNsi1117reEyrHdXeVq5cKb/73e/kvffeCweWFBQUyPr16/U+413nz5+X6upq2bZtm6hgkI8++kj3VXW++eabdXhDnz595Hvf+57lEAeraw61y8TAi9atW4uyVTVW56Zbt27Srl07Haxi50pn4EVonefOndN1V1/vv//97+Wzzz6Td999N7wN9XWozvAtt9wid955p9xwww3SpEmTBrdJ4IWdU2C/rb1TZn98eiCQTIDAi2RCfN43AV7I+EbLwAgggAACaRTg/pZGfKZGAAEEEEAAAQQQQAABBBBAAAEEEMh4AdPfr5m+vow/AGwAAQQQQAABBBBAAAEEwgI8f3AY0inA+UunPnMjgAACCARVgPuvu8oTeOHOj94IIICAUwE7gRdO5zClX6LAC7/XFxt4MWHCBJk/f740a9bM76kZHwGjBAi88LccBF7468voyQUIvEhuRAufBHgh4xMswyKAAAIIpFWA+1ta+ZkcAQQQQAABBBBAAAEEEEAAAQQQQCDDBUx/v2b6+jK8/CwfAQQQQAABBBBAAAEEIgR4/uA4pFOA85dOfeZGAAEEEAiqAPdfd5Un8MKdH70RQAABpwIEXhQ5pbPc7+DBg9KvXz85dOiQ7lNVVSW9e/e23J+GCGSLAIEX/laSwAt/fRk9uQCBF8mNaOGTAC9kfIJlWAQQQACBtApwf0srP5MjgAACCCCAAAIIIIAAAggggAACCGS4gOnv10xfX4aXn+UjgAACCCCAAAIIIIBAhADPHxyHdApw/tKpz9wIIIAAAkEVOrrs3wAAIABJREFU4P7rrvIEXrjzozcCCCDgVIDAC/8DL1asWCGjRo3SJerevbusXLlScnNznZaMfghkrACBF/6WjsALf30ZPbkAgRfJjWjhkwAvZHyCZVgEEEAAgbQKcH9LKz+TI4AAAggggAACCCCAAAIIIIAAAghkuIDp79dMX1+Gl5/lI4AAAggggAACCCCAQIQAzx8ch3QKcP7Sqc/cCCCAAAJBFeD+667yBF6486M3Aggg4FSAwAt/Ay+++OIL+dnPfiZbtmzRJVqwYIGUl5dLnPue0xLSD4GMESDwwt9SEXjhry+jJxcg8CK5ES18EuCFjE+wDIsAAgggkFYB7m9p5WdyBBBAAAEEEEAAAQQQQAABBBBAAIEMFzD9/Zrp68vw8rN8BBBAAAEEEEAAAQQQiBDg+YPjkE4Bzl869ZkbAQQQQCCoAtx/3VWewAt3fvRGAAEEnAoQeOFf4EVdXZ3MmTNH5s2bp8tTUFAg69evl/z8fKfloh8CGS1A4IW/5SPwwl9fRk8uQOBFciNa+CTACxmfYBkWAQQQQCCtAtzf0srP5AgggAACCCCAAAIIIIAAAggggAACGS5g+vs109eX4eVn+QgggAACCCCAAAIIIBAhwPMHxyGdApy/dOozNwIIIIBAUAW4/7qrPIEX7vzojQACCDgVIPDCu8CLiooKOXHihLRp00a+/PJL2bJlixw+fDhcGhV+MXnyZGncuLHTctEPgYwWIPDC3/IReOGvL6MnFyDwIrkRLXwS4IWMT7AMiwACCCCQVgHub2nlZ3IEEEAAAQQQQAABBBBAAAEEEEAAgQwXMP39munry/Dys3wEEEAAAQQQQAABBBCIEOD5g+OQTgHOXzr1mRsBBBBAIKgC3H/dVZ7AC3d+9EYAAQScChB44V3gxZo1a2TIkCFxS1FSUiKVlZXSrl07p6WiHwIZL0Dghb8lJPDCX19GTy5A4EVyI1r4JMALGZ9gGRYBBBBAIK0C3N/Sys/kCCCAAAIIIIAAAggggAACCCCAAAIZLmD6+zXT15fh5Wf5CCCAAAIIIIAAAgggECHA8wfHIZ0CnL906jM3AggggEBQBbj/uqs8gRfu/OiNAAIIOBUg8MK7wIvXX39diouL65WiqKhIVqxYIfn5+U7LRD8EskKAwAt/y0jghb++jJ5cgMCL5Ea08EmAFzI+wTIsAggggEBaBbi/pZWfyRFAAAEEEEAAAQQQQAABBBBAAAEEMlzA9Pdrpq8vw8vP8hFAAAEEEEAAAQQQQCBCgOcPjkM6BTh/6dRnbgQQQACBoApw/3VXeQIv3PnRGwEEEHAqQOCFd4EXhw8flhkzZkh1dbUcO3ZMunbtKn379pWhQ4dKy5YtnZaIfghkjQCBF/6WksALf30ZPbkAgRfJjWjhkwAvZHyCZVgEEEAAgbQKcH9LKz+TI4AAAggggAACCCCAAAIIIIAAAghkuIDp79dMX1+Gl5/lI4AAAggggAACCCCAQIQAzx8ch3QKcP7Sqc/cCCCAAAJBFeD+667yBF6486M3Aggg4FQgSIEXTo3ohwAC3ggQeOGNY6JRCLzw15fRkwsQeJHciBY+CfBCxidYhkUAAQQQSKsA97e08jM5AggggAACCCCAAAIIIIAAAggggECGC5j+fs309WV4+Vk+AggggAACCCCAAAIIRAjw/MFxSKcA5y+d+syNAAIIIBBUAe6/7ipP4IU7P3ojgAACTgUIvHAqRz8EELArQOCFXTF77Qm8sOdFa+8FCLzw3pQRLQrwQsYiFM0QQAABBDJKgPtbRpWLxSKAAAIIIIAAAggggAACCCCAAAIIGCZg+vs109dnWDlZDgIIIIAAAggggAACCLgQ4PnDBR5dXQtw/lwTMgACCCCAAAK2Bbj/2iaL6kDghTs/eiOAAAJOBQi8cCpHPwQQsCtA4IVdMXvtCbyw50Vr7wUIvPDelBEtCvBCxiIUzRBAAAEEMkqA+1tGlYvFIoAAAggggAACCCCAAAIIIIAAAggYJmD6+zXT12dYOVkOAggggAACCCCAAAIIuBDg+cMFHl1dC3D+XBMyAAIIIIAAArYFuP/aJovqQOCFOz96I4AAAggg4FAg6veTRYTfmXcISTcE0i3AF2+6K8D8BF5wBtImwAuZtNEzMQIIIICAjwLc33zEZWgEEEAAAQQQQAABBBBAAAEEEEAAgawXMP39munry/oDwgYRQAABBBBAAAEEEAiQAM8fASq2gVvl/BlYFJaEAAIIIJD1Atx/3ZWYwAt3fvRGAAEEEEDAoQCBFw7h6IaAaQIEXphWkeCth8CL4NXcmB3zQsaYUrAQBBBAAAEPBbi/eYjJUAgggAACCCCAAAIIIIAAAggggAACgRMw/f2a6esL3IFhwwgggAACCCCAAAIIZLEAzx9ZXNwM2BrnLwOKxBIRQAABBLJOgPuvu5ISeOHOj94IIIAAAgg4FCDwwiEc3RAwTYDAC9MqErz1EHgRvJobs2NeyBhTChaCAAIIIOChAPc3DzEZCgEEEEAAAQQQQAABBBBAAAEEEEAgcAKmv18zfX2BOzBsGAEEEEAAAQQQQACBLBbg+SOLi5sBW+P8ZUCRWCICCCCAQNYJcP91V1ICL9z50RsBBBBAAAGHAgReOISjGwKmCRB4YVpFgrceAi+CV3NjdswLGWNKwUIQQAABBDwU4P7mISZDIYAAAggggAACCCCAAAIIIIAAAggETsD092umry9wB4YNI4AAAggggAACCCCQxQI8f2RxcTNga5y/DCgSS0QAAQQQyDoB7r/uSkrghTs/eiOAAAIIIOBQgMALh3B0Q8A0AQIvTKtI8NZD4EXwam7MjnkhY0wpWAgCCCCAgIcC3N88xGQoBBBAAAEEEEAAAQQQQAABBBBAAIHACZj+fs309QXuwLBhBBBAAAEEEEAAAQSyWIDnjywubgZsjfOXAUViiQgggAACWSfA/dddSQm8cOdHbwQQQAABBBwKEHjhEI5uCJgmQOCFaRUJ3noIvAhezY3ZMS9kjCkFC0EAAQQQ8FCA+5uHmAyFAAIIIIAAAggggAACCCCAAAIIIBA4AdPfr5m+vsAdGDaMAAIIIIAAAggggEAWC/D8kcXFzYCtcf4yoEgsEQEEEEAg6wS4/7orKYEX7vzojQACCCCAgEMBAi8cwtENAdMECLwwrSLBWw+BF8GruTE75oWMMaVgIQgggAACHgpwf/MQk6EQQAABBBBAAAEEEEAAAQQQQAABBAInYPr7NdPXF7gDw4YRQAABBBBAAAEEEMhiAZ4/sri4GbA1zl8GFIklIoAAAghknQD3X3clJfDCnR+9EUAAAQQQcChA4IVDOLohYJoAgRemVSR46yHwIng1N2bHvJAxphQsBAEEEEDAQwHubx5iMhQCCCCAAAIIIIAAAggggAACCCCAQOAETH+/Zvr6Andg2DACCCCAAAIIIIAAAlkswPNHFhc3A7bG+cuAIrFEBBBAAIGsE+D+666kBF6486M3AggggAACDgUIvHAIRzcETBMg8MK0igRvPQReBK/mxuyYFzLGlIKFIIAAAgh4KMD9zUNMhkIAAQQQQCAFAu+8847ceuutjmbKz8+XvLw8ad++vR6je/fu8p3vfEcaNWrkaDw3nWL3UVZWJhUVFZKTk+NmWPrGEfjyyy9l8ODBsmPHjvBnS0pKpLKyUtq1a+fKLLaOPXr0kDVr1kibNm1cjZvuzocPH5b+/ftLTU2NXkq27CvdrsyPAAIIIIBAtgqY/n7N9PVl67lgXwgggAACCCCAAAIIBFGA548gVt2cPXP+zKkFK0EAAQQQCI4A9193tSbwwp0fvRFAAAEEEHAoQOCFQzi6IWCaAIEXplUkeOsh8CJ4NTdmx7yQMaYULAQBBBBAwEMB7m8eYjIUAggggAACKRBwE3gRb3m33XabPPzww3LPPfdIs2bNUrCDf05B4EXKqCVe4IWaff78+TJx4kRp3Lix48UQeOGYjo4IIIAAAgggkEUCpr9fM319WXQU2AoCCCCAAAIIIIAAAoEX4Pkj8EcgrQCcv7TyMzkCCCCAQEAFuP+6KzyBF+786I0AAggggIBDAQIvHMLRDQHTBAi8MK0iwVsPgRfBq7kxO+aFjDGlYCEIIIAAAh4KcH/zEJOhEEAAAQQQSIGA14EXoSX36dNHKioqJC8vLwW7IPAiJcj/N0miwAtV6zVr1khRUZHj5RB44ZiOjggggAACCCCQRQKmv18zfX1ZdBTYCgIIIIAAAggggAACgRfg+SPwRyCtAJy/tPIzOQIIIIBAQAW4/7orPIEX7vzojQACCCCAgEMBAi8cwtENAdMECLwwrSLBWw+BF8GruTE75oWMMaVgIQgggAACHgpwf/MQk6EQQAABBBBIgYBfgRdq6YWFhbJkyRLp3Lmz7zuJ3UdZWZkO3MjJyfF97qBNkCjwQjmooJPKykq57LLLHLEQeOGIjU4IIIAAAgggkGUCpr9fM319WXYc2A4CCCCAAAIIIIAAAoEW4Pkj0OVP++Y5f2kvAQtAAAEEEAigAPdfd0Un8MKdH70RQAABBBBwKEDghUM4uiFgmgCBF6ZVJHjrIfAieDU3Zse8kDGmFCwEAQQQQMBDAe5vHmIyFAIIIIAAAikQiBd4sW/fPikqKmpw9osXL8rp06elrq5O/vCHP8i6devklVde0X+OvFToxXPPPSedOnXydTcEXvjKGzV4Q4EXquFTTz0lEyZMkDg/SJF0kQReJCWiAQIIIIAAAggEQMD092umry8AR4QtIoAAAggggAACCCAQGAGePwJTaiM3yvkzsiwsCgEEEEAgywW4/7orMIEX7vzojQACCCCAgEMBAi8cwtENAdMECLwwrSLBWw+BF8GruTE75oWMMaVgIQgggAACHgpwf/MQk6EQQAABBBBIgYDTwIvYpakAjA8++EAeeeQRUWNGXn369JHKykq57LLLUrAjpvBbIFngRV5enmzcuFFuvPFG20sh8MI2GR0QQAABBBBAIAsFTH+/Zvr6svBIsCUEEEAAAQQQQAABBAIrwPNHYEtvxMY5f0aUgUUggAACCARMgPuvu4ITeOHOj94IIIAAAgg4FCDwwiEc3RAwTYDAC9MqErz1EHgRvJobs2NeyBhTChaCAAIIIOChAPc3DzEZCgEEEEAAgRQIeBV4EVrqp59+KuPGjZOqqqqo1T/11FMyYcIEifPN9RTskim8FEgWeKHm6tevnw45adWqla2pCbywxUVjBBBAAAEEEMhSAdPfr5m+viw9FmwLAQQQQAABBBBAAIFACvD8EciyG7Npzp8xpWAhCCCAAAIBEuD+667YBF6486M3AggggAACDgUIvHAIRzcETBMg8MK0igRvPQReBK/mxuyYFzLGlIKFIIAAAgh4KMD9zUNMhkIAAQQQQCAFAl4HXqglHzp0SEaOHCnV1dXhHRQWFsratWulQ4cOKdgVU/gpEC/wokuXLrJ///6oaZ2EnBB44WflGBsBBBBAAAEEMkXA9Pdrpq8vU+rMOhFAAAEEEEAAAQQQQCC5AM8fyY1o4Z8A588/W0ZGAAEEEEAgkQD3X3dng8ALd370RgABBBBAwKEAgRcO4eiGgGkCBF6YVpHgrYfAi+DV3Jgd80LGmFKwEAQQQAABDwW4v3mIyVAIIIAAAgikQMCPwAu17HXr1sno0aOlrq4uvIvly5dLaWlpCnbFFH4KxAu8eOmll2TNmjVSVVUVnrpTp076HFx//fWWl0PghWUqGiKAAAIIIIBAFguY/n7N9PVl8dFgawgggAACCCCAAAIIBE6A54/AldyoDXP+jCoHi0EAAQQQCIgA9193hSbwwp0fvRFAAAEEEHAoQOCFQzi6IWCaAIEXplUkeOsh8CJ4NTdmx7yQMaYULAQBBBBAwEMB7m8eYjIUAggggAACKRDwK/CitrZWysrKZMOGDeFd9O3bV1ToRcuWLevtLHYdq1evlsGDB8vZs2fllVdekd/+9reye/duad26tXTp0kV69eol9957r7Rt21aPFdtfzV1RUSE5OTn682fOnJHx48fL888/H5576dKleo12rgsXLsj06dNl7ty54W4LFy6U8vLyBof5+uuv5fDhw7J161Z544035P3335dTp07pPrfccov84Ac/kJKSErntttvCa062rv/5n//R81ZWVuqmPXr00KETbdq0kaNHj8qiRYvk5ZdflmPHjskNN9ygx37ggQeksLBQmjRpkmz4hJ+PF3ixb98+OX/+vAwfPlzPF7qGDRsmv/nNb+TSSy+1NJ8XgRenT5+WvXv3ysaNG6WmpkY+/PBDPbc6OzfddJMUFRXps6MCOdw4KP/q6mrZtGmTni80T9euXeWuu+6SAQMGyFVXXaXnVrXv37+/Xk9srazA+HF+rMxLGwQQQAABBBBIj4Dp79dMX196qsasCCCAAAIIIIAAAggg4IcAzx9+qDKmVQHOn1Up2iGAAAIIIOCdAPdfd5YEXrjzozcCCCCAAAIOBQi8cAhHNwRMEyDwwrSKBG89BF4Er+bG7JgXMsaUgoUggAACCHgowP3NQ0yGQgABBBBAIAUCfgVeqKWvWLFCRo0aFd5Fx44ddQjB9ddfX29n8QIviouLZdKkSbJq1aq4EpEBGskCL+KtZ+jQobJkyRJp0aKFZenjx4/rII49e/boPio0QYV6XHvttXHHuHjxog5CmDlzpg7uSHbl5+fLjBkz5P7775dmzZo12Dxe4IUKCnn77bdl4sSJUcETkQNVVVVJ7969ky0l4ecTBV6oII158+bpQJDIa9myZfocxPnBiqTnIDLEI9mCT548qcM/VNBJKEykoT4qAERZ/+QnP5FGjRolGz78eRU+oUJLpk6dqoNLEl0qYGP27Nl67yqAxEnghZ/nx/KGaYgAAggggAACKRcw/f2a6etLecGYEAEEEEAAAQQQQAABBHwT4PnDN1oGtiDA+bOARBMEEEAAAQQ8FuD+6w6UwAt3fvRGAAEEEEDAoQCBFw7h6IaAaQIEXphWkeCth8CL4NXcmB3zQsaYUrAQBBBAAAEPBbi/eYjJUAgggAACCKRAwM/AiwMHDogKpThy5Eh4JyqQQQVGxF6x6/jtb38rH3/8sTzzzDMJFZYvXy6lpaX681YCLz755BMZOHCgVFdX6z4NBXAkmnTLli1SUlIS/vSIESNk8eLF0rx583pdzp49KyrsYdq0aVJXV2ermiqMY8GCBXLZZZcl7Bcv8EJ5/PznP08YdtG9e3dZuXKl5Obm2lpPZONEgRdFRUXy2Wef6YCHbdu2hbsUFBTI2rVrdThIsiu2jlYDL/7whz/IhAkT9Dmwc6mwk8mTJ+tglZycnKRdlbmqy/z58y3XdM6cOXLPPfeIqmlNTY2ew8q+/D4/STdLAwQQQAABBBBIm4Dp79dMX1/aCsfECCCAAAIIIIAAAggg4LkAzx+ekzKgDQHOnw0smiKAAAIIIOCRAPdfd5AEXrjzozcCCCCAAAIOBQi8cAhHNwRMEyDwwrSKBG89BF4Er+bG7JgXMsaUgoUggAACCHgowP3NQ0yGQgABBBBAIAUCfgZe1NbW6l/yjww/mDlzpqh/Yv+bIXYdN9xwg3z44YdaoHXr1nL33XfLtddeKypsQYVOfOtb39IhCh06dNBtrAReqAABFW6waNGisOzChQulvLzckvS5c+dkypQpUlFREW6fKMDj/PnzOhhBtY+91N5++MMfylVXXSUXLlyQjz76SHbv3i2nTp2KaqqCNSorK6Vdu3Zx1xcbeKFCLC699FI5fPiwbl9YWCgq4OIb3/iGvP/++3qOxx57TO83zg85WDJQjRoKvFCff+ONN2TIkCFy4sSJ8Jg/+9nPtFu8YJDIiZ0EXrz11lsyfPjweiEfKsxChXB06dJFmjZtKn/961+1Qcgnct6HH35YnnzyyQbX11BNQ9ZqznjzTJw4UV5//XUd4qKuZIEXqTg/lgtOQwQQQAABBBBIuYDp79dMX1/KC8aECCCAAAIIIIAAAggg4JsAzx++0TKwBQHOnwUkmiCAAAIIIOCxAPdfd6AEXrjzozcCCCCAAAIOBQi8cAhHNwRMEyDwwrSKBG89BF4Er+bG7JgXMsaUgoUggAACCHgowP3NQ0yGQgABBBBAIAUCfgZexAYyqO2UlZXp4IOcnJyo3cVbh2pQXFwsTz/9tFxzzTXh9ioM4G9/+5t85zvfkcaNG+uPWwm8UO1UWIYKkghdffv2leXLl0vLli2Tah87dkwGDRok+/fv121VyEFk6EZogIsXL+qPjxkzRurq6sLj3nPPPTrs4wc/+IE0atQoar7Tp0/LsmXLZPbs2VF9xo8fL/Pnz6/npTrH81UfV6ELKrxh9OjR0qxZs/A8X3zxhTRp0kQHiLi5kgVeqPrMmzdPpk+fHjXNqlWrZPDgwQ2GbdgNvDhy5IgOVamurg7PpfavQj0mTJggbdq0iVrD119/rQM5pk6dqkNAIi/lrIIpQmcq1mjnzp2izktkTVWghgo2uemmm6JqqgzUPCpgpaamph53Q4EXqTo/bs4AfRFAAAEEEEDAXwHT36+Zvj5/q8PoCCCAAAIIIIAAAgggkEoBnj9Sqc1csQKcP84EAggggAACqRfg/uvOnMALd370RgABBBBAwKEAgRcO4eiGgGkCBF6YVpHgrYfAi+DV3Jgd80LGmFKwEAQQQAABDwW4v3mIyVAIIIAAAgikQMDPwAu1/Mcff1xmzJgR3kmiX/SPt46CggIdHNGpU6ekElYDL06cOCHDhg2TXbt26TFzc3Nl69at0rlz56RzvPzyy3L//feH26lABRWSEBkqoT55+PBh6d+/f1TQwYMPPii//OUvdRhFoksFHbz22mui2qpwDXWp9hs3btTBH7FXosALZT5lyhQdbuHHlSzwQs356aef6iCKN998M7wEK/W0E3hx9uxZmTZtmg6cCF15eXmycOFC6dOnT4PBGidPnpRJkyaJCuGI7Kusb7zxxnpstbW1Oqxlw4YN4c+p4JQlS5bIFVdckZD50KFDMnLkyKhADtW4ocCLVJ0fP84GYyKAAAIIIICANwKmv18zfX3eVIFREEAAAQQQQAABBBBAwAQBnj9MqEJw18D5C27t2TkCCCCAQPoEuP+6syfwwp0fvRFAAAEEEHAoQOCFQzi6IWCaAIEXplUkeOsh8CJ4NTdmx7yQMaYULAQBBBBAwEMB7m8eYjIUAggggAACKRAwOfBi+vTpMnPmTGncuHFSCauBFxcuXJBZs2bpII7QpQISysvLG5xDhStMnjxZFi1aFG63c+dOueOOO6L6qdCKiooKHaYQulQwQmVlpbRr1y7pPlT/5cuXy+jRo8NtR4wYIYsXL5bmzZtH9Y8XeKHCQVQow7XXXpt0LqcNrAReqLGVT9++faWuri481dixY3VISOxeQg3sBF4cPHhQ+vXrJypUInQtW7ZMRo0a1WDYRahtvFAOVbcnn3yyXojJ7t27dYhGaC/Ked26dXL99dcnZXzjjTdkyJAhosJWQleiwItUnp+kC6cBAggggAACCKRNwPT3a6avL22FY2IEEEAAAQQQQAABBBDwXIDnD89JGdCGAOfPBhZNEUAAAQQQ8EiA+687SAIv3PnRGwEEEEAAAYcCBF44hKMbAqYJEHhhWkWCtx4CL4JXc2N2zAsZY0rBQhBAAAEEPBTg/uYhJkMhgAACCCCQAgG/Ay9U0MOYMWPCO+ncubMOCvjud78btbt464gXKJGIxGrgheqv2vbs2TMcXqBCGVTIRMuWLROKf/LJJzJw4ECprq7Wbbp37y4rV66U3NzcqD4q1GDYsGGya9cu/fEWLVrIxo0bpbi42HI1Y8dQc2zdulWUXeQVL/Bi6NChsmTJEj2vX5fVwIvz58/rwJI5c+aEl6LWtXTpUm0Z5wctdG1uvfXWcPtEwRCqgQoWmThxYritCqRYsWKFtGrVyvLWX375Zbn//vvD7QsKCmT9+vWSn58f/pgKSVHhK3Pnzg1/zE4YS7ywlET7SuX5sYxEQwQQQAABBBBIuYDp79dMX1/KC8aECCCAAAIIIIAAAggg4JsAzx++0TKwBQHOnwUkmiCAAAIIIOCxAPdfd6AEXrjzozcCCCCAAAIOBQi8cAhHNwRMEyDwwrSKBG89BF4Er+bG7JgXMsaUgoUggAACCHgowP3NQ0yGQgABBBBAIAUCfgdeqFCI4cOHh3cSL1BAfTJ2Hdddd5289NJLcs0111hSsBN4UVtbK6WlpbJp0yY9tgqU2Lx5s9x8880J51qzZo0MGTIk/PlEgQexYRp33nmnrFq1Sr797W9b2odqFC9gQYVElJWVRY0RL/BCBUyof+KFSVheQJKGVgMv1DBHjx7VbsoldBUWFmqTjh071pvJauBFXV2djBs3To8TuuIZJdvz8ePHZfDgwbJnz55w06qqKundu3f4z3//+99FBYm89tpr4Y/ZCWNRnV5//fWo0JNEgRepPD/JbPg8AggggAACCKRPwPT3a6avL32VY2YEEEAAAQQQQAABBBDwWoDnD69FGc+OAOfPjhZtEUAAAQQQ8EaA+687RwIv3PnRGwEEEEAAAYcCBF44hKMbAqYJEHhhWkWCtx4CL4JXc2N2zAsZY0rBQhBAAAEEPBTg/uYhJkMhgAACCCCQAgG/Ay8ef/xxmTFjRngnXbp0kRdffFHy8vKidmc16CARiZ3ACzVGRUWFTJw4MTzcggULpLy8PG5QRGywRIsWLWT79u1SVFRUbzmVlZUyZsyY8MfHjh0rauxLLrnEVjVjg0LU2ubNmydNmzYNjxMv8GL16tU6wMHPy07ghVqHCpBQgREqpCJ0jR8/XubPny85OTmOzsFf/vIXGTBggHzwwQe6vwot2bp1q3Tu3NnW1s+dOydTpkzR5yF0zZ49W1SgSeg6cOCA9O3bV44cOaI/lOgMNzRx7HqFaElyAAAgAElEQVQTBV6k8vzYgqIxAggggAACCKRUwPT3a6avL6XFYjIEEEAAAQQQQAABBBDwVYDnD195GTyJAOePI4IAAggggEDqBbj/ujMn8MKdH70RQAABBBBwKEDghUM4uiFgmgCBF6ZVJHjrIfAieDU3Zse8kDGmFCwEAQQQQMBDAe5vHmIyFAIIIIAAAikQSHXgRaJf9I9dhwpIWLJkiahwCSuX3cCL2BCDPn36yIoVK6RVq1b1pjt8+LD0799fampq9OcStb1w4YIOSpg7d254jLvuukt+9KMfWdlCVJv/+I//EBVeEbriecQLvNi5c6fccccdtuez08Fu4MXZs2dl2rRpOvgjdKm6Llu2TIdWRF5Wg09U0EWvXr3kxIkTuruTEIrQvLEhE2VlZToAIxTG8fbbb0vXrl3Dy7z77rtl1apVcc9KIsfa2lod+rFt2zbdJN7XQarPj52a0xYBBBBAAAEEUitg+vs109eX2moxGwIIIIAAAggggAACCPgpwPOHn7qMnUyA85dMiM8jgAACCCDgvQD3X3emBF6486M3AggggAACDgUIvHAIRzcETBMg8MK0igRvPQReBK/mxuyYFzLGlIKFIIAAAgh4KMD9zUNMhkIAAQQQQCAFAn4GXsT7Bf5EYQF2Aytiaez2P3PmjIwfP16ef/55PVRubq5s3rxZbr755nrqKghj1KhR4Y8vXLhQysvL67WLF0DhVQnjBSTEm2/fvn1SVFTk1bRxx7EbeKEGOXLkiA58qK6uDo9ZWFiogyM6duwY/pjVwAur7axArFmzRoYMGRJuGht4kezzVuaIrZXVeloZ20qbREEzVvrSBgEEEEAAAQRSL2D6+zXT15f6ijEjAggggAACCCCAAAII+CXA84dfsoxrRYDzZ0WJNggggAACCHgrwP3XnSeBF+786I0AAggggIBDAQIvHMLRDQHTBAi8MK0iwVsPgRfBq7kxO+aFjDGlYCEIIIAAAh4KcH/zEJOhEEAAAQQQSIGAn4EXdXV1Mm7cOB1qELpiwwRCH7cbWBFL46R/bJDBggULdJBF5H/PxAZjqHCGjRs3yvXXX1+vOgReNBy0sW7dOhk9erSocxG6Jk2aJE8++aQ0a9ZMf8hqkIXVdla+hGLPQWw4BIEXVhRpgwACCCCAAAJeCpj+fs309XlZC8ZCAAEEEEAAAQQQQACB9Arw/JFe/6DPzvkL+glg/wgggAAC6RDg/utOncALd370RgABBBBAwKEAgRcO4eiGgGkCBF6YVpHgrYfAi+DV3Jgd80LGmFKwEAQQQAABDwW4v3mIyVAIIIAAAgikQMDPwIvjx4/L4MGDZc+ePeGdzJkzRx599NF6O3MSWBE5iJP+n3zyiQwcOFCqq6v1UH369JEVK1ZIq1atwkMfPHhQ+vXrJ4cOHdIfGzFihCxevFiaN29ebw8EXjQceKF8Jk+erP1CV4sWLXQgSklJif6Q1SALq+2sfAnFBloMHTpUlixZImpt6iLwwooibRBAAAEEEEDASwHT36+Zvj4va8FYCCCAAAIIIIAAAgggkF4Bnj/S6x/02Tl/QT8B7B8BBBBAIB0C3H/dqRN44c6P3ggggAACCDgUIPDCIRzdEDBNgMAL0yoSvPUQeBG8mhuzY17IGFMKFoIAAggg4KEA9zcPMRkKAQQQQACBFAj4GXihxu7Zs6fU1dWFd1JVVSW9e/eutzMngRWRgzjpf/bsWR3AsGjRIj2UCjjYvn27FBX9v+CGyspKGTNmTHiq5cuXS2lpadzKxAu8WL16tQ798OOKN9++ffui1u/HvF9++aXe044dO8LDW533yJEjogIlQiEjagDlrZyuvvpqIwIvysrKpKKiQnJycvT+0hl44ef58eNsMCYCCCCAAAIIeCNg+vs109fnTRUYBQEEEEAAAQQQQAABBEwQ4PnDhCoEdw2cv+DWnp0jgAACCKRPgPuvO3sCL9z50RsBBBBAAAGHAgReOISjGwKmCRB4YVpFgrceAi+CV3NjdswLGWNKwUIQQAABBDwU4P7mISZDIYAAAgggkAIBvwIvLl68qEMDJk2aFN5FQUGBrF+/XvLz8+vtzElgReQgTvu//vrrUlxcHB7q8ccfl2nTpon6bxoV1DFu3DhZtWqV/nxhYaGsXbtWOnToELcy//u//6v3+8wzz4Q/P2fOHHn00Ud9qWQmBl6oc6EMVYhIZBDK1KlTZdasWToI49Zbbw179ejRQwdOtGnTJsrwgw8+kF69esmJEyf0x7t06SIvvvii5OXl2bZW53TixInhfmPHjpUFCxbIJZdcoj8We7YSramhiWPPUrwxUn1+bEPRAQEEEEAAAQRSJmD6+zXT15eyQjERAggggAACCCCAAAII+C7A84fvxEzQgADnj+OBAAIIIIBA6gW4/7ozJ/DCnR+9EUAAAQQQcChA4IVDOLohYJoAgRemVSR46yHwIng1N2bHvJAxphQsBAEEEEDAQwHubx5iMhQCCCCAAAIpEPAr8EIFEQwbNkx27doV3kVZWZkOwcjJyam3M6eBFaGBnPaPXeedd96pAy6+/e1vS2yowoQJE2T+/PnSrFmzhJWZO3euqPCG0NXQnt2WNxMDL9Sez5w5I5MnT44KBmnRooVs3LhRmjdvbinw4tixYzJo0CDZv3+/ZlT9d+7cKbfccostVishE3/605/kgQcekI8//liP3VBwS6LJjx8/LoMHD5Y9e/boJolCM1J5fmxB0RgBBBBAAAEEUipg+vs109eX0mIxGQIIIIAAAggggAACCPgqwPOHr7wMnkSA88cRQQABBBBAIPUC3H/dmRN44c6P3ggggAACCDgUIPDCIRzdEDBNgMAL0yoSvPUQeBG8mhuzY17IGFMKFoIAAggg4KEA9zcPMRkKAQQQQACBFAj4FXixZs0aGTJkSNQOfve738l9990Xd1dOAytCgzntf+HCBZk1a5Y8/vjjeigVnLB9+3YpKirS4RwTJ04Mr7eqqkp69+7dYFW2bNkiJSUl4TaFhYWydu1a6dChg+VqXrx4Uc+9YcMGufrqq+W6667TQQ5du3aVxo0bh8fJ1MALtYFDhw7JwIEDpaamJryfH//4xzJ69Gj98dCVKBiirq5Oxo0bp8NJQtfSpUtFBYzYuWKDKFTf2DrX1tbK0KFDZdu2bbbOQuQ61Pns2bOnqHWrK9G+Unl+7DjRFgEEEEAAAQRSK2D6+zXT15faajEbAggggAACCCCAAAII+CnA84efuoydTIDzl0yIzyOAAAIIIOC9APdfd6YEXrjzozcCCCCAAAIOBQi8cAhHNwRMEyDwwrSKBG89BF4Er+bG7JgXMsaUgoUggAACCHgowP3NQ0yGQgABBBBAIAUCfgReqDCDkSNHSnV1dXgHKiji2WeflbZt28bdldPAitBgbvq/9957cu+998qJEyf0cAsXLpRRo0ZFBSp069ZNVIhH+/btG6zKJ598ogMbIve+bNkyPV6cHyyIO9ann36qAxbefPPN8OfVmsrLy6PaZ3LghQr1UJ5qn5FXbm5uuA7q44mCIdTnYgNJkp2xeNixwSwFBQWyfv16yc/PDzdXa33yySdl+vTp4Y+pYA01f05OTtKv0thQlYb2lcrzk3ThNEAAAQQQQACBtAmY/n7N9PWlrXBMjAACCCCAAAIIIIAAAp4L8PzhOSkD2hDg/NnAoikCCCCAAAIeCXD/dQdJ4IU7P3ojgAACCCDgUIDAC4dwdEPANAECL0yrSPDWQ+BF8GpuzI55IWNMKVgIAggggICHAtzfPMRkKAQQQAABBFIg4HXgxeeffy4qDKCqqiq8+hYtWogKfRgwYEDCHbkJrFCDuulfW1srpaWlsmnTJr0+FcKg9qBCO44cOaI/psIOZs6cKY0bN26wKmfPnpVp06bJggULwu0KCwvlueeek06dOiWtqApHUOEWkydPDrfNy8uTzZs3y/e///2o/pkceKE2cubMGR3ioYJQEl0NBV4cPHhQ+vXrJypgJXTZCReJFywyYcIEmT9/vjRr1ixqSbGhKOpMb9y4UYqLi5PW9MCBA/rsR64z0b5SeX6SLpwGCCCAAAIIIJA2AdPfr5m+vrQVjokRQAABBBBAAAEEEEDAcwGePzwnZUAbApw/G1g0RQABBBBAwCMB7r/uIAm8cOdHbwQQQAABBBwKEHjhEI5uCJgmQOCFaRUJ3noIvAhezY3ZMS9kjCkFC0EAAQQQ8FCA+5uHmAyFAAIIIIBACgS8Crz4+uuv5f3335dJkybp8InIa+zYsTpEoHnz5gl35CawQg3qtn9FRYVMnDhRr++6666TO+64QwdPqEuFG2zfvl2KioosVeTf//3fpW/fvnLs2LFw+7vvvluWLFkiKrwi0XXx4kV588035ac//WlUX2X65JNP1gthyPTAC+WgQiAGDhwoNTU1cVkaCryIFw7RunVr7dy/f3+J84Mc4TlOnjypz+qqVavCH1O1WbNmTdw6JwqiUHN17tw5YU1VqMa4ceOiAmBU44b2larzY+kw0wgBBBBAAAEE0iJg+vs109eXlqIxKQIIIIAAAggggAACCPgiwPOHL6wMalGA82cRimYIIIAAAgh4KMD91x0mgRfu/OiNAAIIIICAQwECLxzC0Q0B0wQIvDCtIsFbD4EXwau5MTvmhYwxpWAhCCCAAAIeCnB/8xCToRBAAAEEEEiBgNPACxVw8dVXX8lnn30m7733ng4O2L17d70Vl5SUSGVlpbRr167B3bgNrHDb/+DBg9KvXz8dwBB79enTR1asWCGtWrWyVJELFy7osIzJkydHtS8oKNDBFd27d68XXnHmzBlZtmyZPPHEE3Lq1Klwv8LCQnnuueekU6dO9ebOhsALFfKxfPlyGT16dFzbhoIhVIcjR47I0KFDpbq6OtxfBZSokBUVaHHZZZdFjavO7b59+2Tq1Kn1glnmzZun+zRp0iTuWtTZGDlyZNRc+fn5MmPGDLn//vujatpQAIwavKF9per8WDrMNEIAAQQQQACBtAiY/n7N9PWlpWhMigACCCCAAAIIIIAAAr4I8PzhCyuDWhTg/FmEohkCCCCAAAIeCnD/dYdJ4IU7P3ojgAACCCDgUIDAC4dwdEPANAECL0yrSPDWQ+BF8GpuzI55IWNMKVgIAggggICHAtzfPMRkKAQQQAABBFIgEC/wwqtpi4uLZfHixdKxY8ekQ7oNrHDbXwVOjB8/Xp5//vl6a12wYIGUl5dLnB8MSLgvNZ4KvHjmmWfqtcnLy5Nu3bqFQyxU2Ma2bduigi5UJ9XuqaeeknvvvTfuPNkQeKE2dvr0aXnooYdk5cqV9faZLPBCdXjrrbdk+PDhcuzYsaj+KviiqKhIunTpIk2bNpW//vWvOpTl8OHD9eZRARnz58+X5s2bN3hWE82lgi9uv/12ueqqq+TLL7+UXbt2yYcffphwrGT7SsX5SfpFSQMEEEAAAQQQSJuA6e/XTF9f2grHxAgggAACCCCAAAIIIOC5AM8fnpMyoA0Bzp8NLJoigAACCCDgkQD3X3eQBF6486M3AggggAACDgUIvHAIRzcETBMg8MK0igRvPQReBK/mxuyYFzLGlIKFIIAAAgh4KMD9zUNMhkIAAQQQQCAFAn4FXvz0pz+VJ598Ui6//HJLu3AbWOG2v1rkmjVrZMiQIVHrzc3Nla1bt0rnzp0t7SOykQotmDNnjv7H7qXCLhYuXCh9+vRJGLSRLYEXyubAgQMyYMAAOXToUBRVsmCIUON3331XJkyYIO+//74tahWK8fDDD8uUKVOShl2ogS9evCivvfaaPPjgg/UCNhJNrOZQgSkqcCMUqGJlX36fH1tQNEYAAQQQQACBlAqY/n7N9PWltFhMhgACCCCAAAIIIIAAAr4K8PzhKy+DJxHg/HFEEEAAAQQQSL0A91935gReuPOjNwIIIIAAAg4FCLxwCEc3BEwTIPDCtIoEbz0EXgSv5sbsmBcyxpSChSCAAAIIeCjA/c1DTIZCAAEEEEAgBQJeB16ogIaJEydKly5dpFGjRpZ34Dawwm1/tdBPPvlEBg4cKNXV1eF1jxgxQhYvXmwpDCHeZr/++mt54403ZPbs2bJ3715LHsOGDZNZs2bJ1Vdf3WD7bAq8UEESixYtkkceeSRqz1aCIUIdTp48KU899ZQsXbpUTp06ldT6nnvukalTp8ott9ySMFQk0SBHjx6VmTNnysqVKxucJz8/X5544gnp2bOnTJo0SSorK3V7q/vy8/wkBaIBAggggAACCKRNwPT3a6avL22FY2IEEEAAAQQQQAABBBDwXIDnD89JGdCGAOfPBhZNEUAAAQQQ8EiA+687SAIv3PnRGwEEEEAAAYcCBF44hKMbAqYJEHhhWkWCtx4CL4JXc2N2zAsZY0rBQhBAAAEEPBTg/uYhJkMhgAACCCCQAgE3gRc33HCDtG/fXm688UYdcHHTTTdJq1atHK3abWCF2/5q0efOnZMpU6ZIRUVFeA/Lly+X0tJSR3uK7HT+/Hk5dOiQbN68Wd599105ePCgHDt2TDdRoQidOnWS4uJiUSEMV155paUAhmwKvFAOtbW1UlZWJhs2bAjTWQ2GiLT+4osvdMjIjh07pKamRj788EP96by8PCkoKJAf//jHOnBCudsJZYk9BCqM4o9//KOsX79e3nrrLfnoo4+krq5Oz1NYWCgq/OWuu+6SSy+9VGJrZXdffpwf14eaARBAAAEEEEDANwHT36+Zvj7fCsPACCCAAAIIIIAAAgggkHIBnj9STs6EEQKcP44DAggggAACqRfg/uvOnMALd370RgABBBBAwKEAgRcO4eiGgGkCBF6YVpHgrYfAi+DV3Jgd80LGmFKwEAQQQAABDwW4v3mIyVAIIIAAAggggAACCCCAAAIIIIAAAoETMP39munrC9yBYcMIIIAAAggggAACCGSxAM8fWVzcDNga5y8DisQSEUAAAQSyToD7r7uSEnjhzo/eCCCAAAIIOBQg8MIhHN0QME2AwAvTKhK89RB4EbyaG7NjXsgYUwoWggACCCDgoQD3Nw8xGQoBBBBAAAEEEEAAAQQQQAABBBBAIHACpr9fM319gTswbBgBBBBAAAEEEEAAgSwW4Pkji4ubAVvj/GVAkVgiAggggEDWCXD/dVdSAi/c+dEbAQQQQAABhwIEXjiEoxsCpgkQeGFaRYK3HgIvgldzY3bMCxljSsFCEEAAAQQ8FOD+5iEmQyGAAAIIIIAAAggggAACCCCAAAIIBE7A9Pdrpq8vcAeGDSOAAAIIIIAAAgggkMUCPH9kcXEzYGucvwwoEktEAAEEEMg6Ae6/7kpK4IU7P3ojgAACCCDgUIDAC4dwdEPANAECL0yrSPDWQ+BF8GpuzI55IWNMKVgIAggggICHAtzfPMRkKAQQQAABBBBAAAEEEEAAAQQQQACBwAmY/n7N9PUF7sCwYQQQQAABBBBAAAEEsliA548sLm4GbI3zlwFFYokIIIAAAlknwP3XXUkJvHDnR28EEEAAAQQcChB44RCObgiYJkDghWkVCd56CLwIXs2N2TEvZIwpBQtBAAEEEPBQgPubh5gMhQACCCCAgA8C//3f/y2tWrXyYWSGRACBTBCora2Vb33rW5mwVNaIAAIIIIBAYAVMf79m+voCe3DYOAIIIIAAAggggAACWSjA80cWFjWDtsT5y6BisVQEEEAAgawR4P7rrpQEXrjzozcCCCCAAAIOBQi8cAhHNwRMEyDwwrSKBG89BF4Er+bG7JgXMsaUgoUggAACCHgowP3NQ0yGQgABBBBAwAcBAi98QGVIBDJIgMCLDCoWS0UAAQQQCKyA6e/XTF9fYA8OG0cAAQQQQAABBBBAIAsFeP7IwqJm0JY4fxlULJaKAAIIIJA1Atx/3ZWSwAt3fvRGAAEEEEDAoQCBFw7h6IaAaQIEXphWkeCth8CL4NXcmB3zQsaYUrAQBBBAAAEPBbi/eYjJUAgggAACCPggQOCFD6gMiUAGCRB4kUHFYqkIIIAAAoEVMP39munrC+zBYeMIIIAAAggggAACCGShAM8fWVjUDNoS5y+DisVSEUAAAQSyRoD7r7tSEnjhzo/eCCCAAAIIOBQg8MIhHN0QME2AwAvTKhK89RB4EbyaG7NjXsgYUwoWggACCCDgoQD3Nw8xGQoBBBBAAAEfBAi88AGVIRHIIAECLzKoWCwVAQQQQCCwAqa/XzN9fYE9OGwcAQQQQAABBBBAAIEsFOD5IwuLmkFb4vxlULFYKgIIIIBA1ghw/3VXSgIv3PnRGwEEEEAAAYcCBF44hKMbAqYJEHhhWkWCtx4CL4JXc2N2zAsZY0rBQhBAAAEEPBTg/uYhJkMhgAACCCCAAAIIIIAAAggggAACCAROwPT3a6avL3AHhg3//+ydC7hOZd7/f1cMyWAklKYp72TkNU6diIoKkZy3QdsxkiJFM3JIYnJIF5UQxQiN87mURJiM0IlKzNQ7ZTooevNizFsu9L++t3c9/+dZe61n3evwPPvez/re19U109734ff7/O7TWu3fd5EACZAACZAACZAACZBADhPg80cOB7cIuMb5VwSCRBNJgARIgARyjgDP33AhpeBFOH5sTQIkQAIkQAIBCVDwIiA4NiMB0whQ8MK0iMTPHgpexC/mxnjMFzLGhIKGkAAJkAAJREiA51uEMNkVCZAACZAACZAACZAACZAACZAACZAACZBA7AiY/n7NdPtiN2HoMAmQAAmQAAmQAAmQAAnkMAE+f+RwcIuAa5x/RSBINJEESIAESCDnCPD8DRdSCl6E48fWJEACJEACJBCQAAUvAoJjMxIwjQAFL0yLSPzsoeBF/GJujMd8IWNMKGgICZAACZBAhAR4vkUIk12RAAmQAAmQAAmQAAmQAAmQAAmQAAmQAAnEjoDp79dMty92E4YOkwAJkAAJkAAJkAAJkEAOE+DzRw4Htwi4xvlXBIJEE0mABEiABHKOAM/fcCGl4EU4fmxNAiRAAiRAAgEJUPAiIDg2IwHTCFDwwrSIxM8eCl7EL+bGeMwXMsaEgoaQAAmQAAlESIDnW4Qw2RUJkAAJkAAJkAAJkAAJkAAJkAAJkAAJkEDsCJj+fs10+2I3YegwCZAACZAACZAACZAACeQwAT5/5HBwi4BrnH9FIEg0kQRIgARIIOcI8PwNF1IKXoTjx9YkQAIkQAIkEJAABS8CgmMzEjCNAAUvTItI/Oyh4EX8Ym6Mx3whY0woaAgJkAAJkECEBHi+RQiTXZEACZAACZAACZAACZAACZAACZAACZAACcSOgOnv10y3L3YThg6TAAmQAAmQAAmQAAmQQA4T4PNHDge3CLjG+VcEgkQTSYAESIAEco4Az99wIaXgRTh+bE0CJEACJEACAQlQ8CIgODYjAdMIUPDCtIjEzx4KXsQv5sZ4zBcyxoSChpAACZAACURIgOdbhDDZFQmQAAmQAAmQAAmQAAmQAAmQAAmQAAmQQOwImP5+zXT7Yjdh6DAJkAAJkAAJkAAJkAAJ5DABPn/kcHCLgGucf0UgSDSRBEiABEgg5wjw/A0XUgpehOPH1iRAAiRAAiQQkAAFLwKCYzMSMI0ABS9Mi0j87KHgRfxibozHfCFjTChoCAmQAAmQQIQEeL5FCJNdkQAJkAAJkAAJkAAJkAAJkAAJkAAJkAAJxI6A6e/XTLcvdhOGDpMACZAACZAACZAACZBADhPg80cOB7cIuMb5VwSCRBNJgARIgARyjgDP33AhpeBFOH5sTQIkQAIkQAIBCVDwIiA4NiMB0whQ8MK0iMTPHgpexC/mxnjMFzLGhIKGkAAJkAAJREiA51uEMNkVCZAACZAACZAACZAACZAACZAACZAACZBA7AiY/n7NdPtiN2HoMAmQAAmQAAmQAAmQAAnkMAE+f+RwcIuAa5x/RSBINJEESIAESCDnCPD8DRdSCl6E48fWJEACJEACJBCQAAUvAoJjMxIwjQAFL0yLSPzsoeBF/GJujMd8IWNMKGgICZAACZBAhAR4vkUIk12RAAmQAAmQAAmQAAmQAAmQAAmQAAmQAAnEjoDp79dMty92E4YOkwAJkAAJkAAJkAAJkEAOE+DzRw4Htwi4xvlXBIJEE0mABEiABHKOAM/fcCGl4EU4fmxNAiRAAiRAAgEJUPAiIDg2IwHTCFDwwrSIxM8eCl7EL+bGeMwXMsaEgoaQAAmQAAlESIDnW4Qw2RUJkAAJkAAJkAAJkAAJkAAJkAAJkAAJkEDsCJj+fs10+2I3YegwCZAACZAACZAACZAACeQwAT5/5HBwi4BrnH9FIEg0kQRIgARIIOcI8PwNF1IKXoTjx9YkQAIkQAIkEJAABS8CgmMzEjCNAAUvTItI/Oyh4EX8Ym6Mx3whY0woaAgJkAAJkECEBHi+RQiTXZEACZAACZAACZAACZAACZAACZAACZAACcSOgOnv10y3L3YThg6TAAmQAAmQAAmQAAmQQA4T4PNHDge3CLjG+VcEgkQTSYAESIAEco4Az99wIaXgRTh+bE0CJEACJEACAQlQ8CIgODYjAdMIUPDCtIjEzx4KXsQv5sZ4zBcyxoSChpAACZAACURIgOdbhDDZFQmQAAmQAAmQAAmQAAmQAAmQAAmQAAmQQOwImP5+zXT7Yjdh6DAJkAAJkAAJkAAJkAAJ5DABPn/kcHCLgGucf0UgSDSRBEiABEgg5wjw/A0XUgpehOPH1iRAAiRAAiQQkAAFLwKCYzMSMI0ABS9Mi0j87KHgRfxibozHfCFjTChoCAmQAAmQQIQEeL5FCJNdkQAJkAAJkAAJkAAJkAAJkAAJkAAJkAAJxI6A6e/XTLcvdhOGDpMACZAACZAACZAACZBADhPg80cOB7cIuMb5VwSCRBNJgARIgARyjgDP33AhpeBFOH5sTQIkQAIkQAIBCVDwIiA4NiMB0whQ8MK0iMTPHutqeeIAACAASURBVApexC/mxnjMFzLGhIKGkAAJkAAJREiA51uEMCPu6r//+78lPz9fXnvtNd89n3/++VKnTh0pV66cXHfdddKkSROpW7eulChRwndfYRv87//+rwwePFhmzZqV6Grbtm3SqFGjsF2zPQkUOQI//fST/PnPf5bu3bun2H7XXXfJk08+KaVLlw7l0759+6R3796yc+fORD8jRoyQMWPGSPHixRM/+9vf/iadO3eWPXv2FBgPtk2fPl3KlCkTyharMfwaMmRIgb7Gjh0ro0aNchzDyT4T9g2n/cwvpAYNGkiFChXk6quvloYNGwr+vWzZsn67Yf0cIJA8z6tVqybLly+X2rVrK8+imGteiG699Va1H2E+WgX/3q1bN6+mkfzevgc43XtefPFFdRdiIQHTCPzxj3+URx55JGFWujMtiO32tRh1/1HYdPfdd6u7S6lSpYJ0xzaGEbDfvZzOCMNMLjRz/vrXv8r111+fGJ9rodBCYdzApr9fM90+4wJKg0iABEiABEiABEiABEiABAIT4PNHYHRsGAEBzr8IILILEiABEiABEvBJgOevT2C26hS8CMePrUmABEiABEggIAEKXgQEx2YkYBoBCl6YFpH42UPBi/jF3BiP+ULGmFDQEBIgARIggQgJ8HyLEGbEXYURvHAy5dJLL5V+/foJEusrVqwYsbXu3VHwImuoszrQmTNnZOvWrfLpp5+qOZVrJZP+nThxQoYOHSozZsxIwfbUU0/JoEGDxOE/ZGrh/fbbbwUJd2vWrEnUb9u2rRKbqVy5ckof6QQv7In3WoO7VDp69Kj07dtXJfLbS1wFL+wcIFDUv39/eeCBB7K6N4eJK9tGQ2Dt2rWCNYqSl5cns2fPVkJVKBS8OMuYghfRzDX2Ej2BoIIXhw8floULF0qrVq3k8ssvdzWMghfRx4w9pidAwQv9GULBC31Wcatp+vs10+2L23yhvyRAAiRAAiRAAiRAAiSQywT4/JHL0TXfN84/82NEC0mABEiABHKPAM/fcDGl4EU4fmxNAiRAAiRAAgEJUPAiIDg2IwHTCFDwwrSIxM8eCl7EL+bGeMwXMsaEgoaQAAmQAAlESIDnW4QwI+4qasELy7zq1asLEuvx1d6gifV+XKXghR9a5tf96aefZP/+/TJx4kSZP3++mPDF8SipZcu/ffv2Se/evWXnzp0J8yFKM2/ePGncuLFvl06dOqViMmrUqJT+kDDbqFGjAv2lE7xA5ZkzZyrxjLDl3XffldatW8vBgwcLdEXBi1QkderUkWeffVauu+66sNjZvggQOH36tFqvEyZMUNZOmTJFBg8enLCcghdnUVDwoghM5pia6FfwAmJXS5culccff1zOPfdcWbJkieBO7lYoeBHTiVWIblPwQh8+BS/0WcWtpunv10y3L27zhf6SAAmQAAmQAAmQAAmQQC4T4PNHLkfXfN84/8yPES0kARIgARLIPQI8f8PFlIIX4fixNQmQAAmQAAkEJEDBi4Dg2IwETCNAwQvTIhI/eyh4Eb+YG+MxX8gYEwoaQgIkQAIkECEBnm8Rwoy4q0wJXsDMMmXKyJNPPik9e/aU4sWLR2x5ancUvMgo3qx3vnz5crnzzjvl+PHjauxcE7zIpn9r1qyR7t27J1iCZ9u2bWXWrFlSuXJl7dhCpGPRokXSv3//lL4WLFgg+fn5jsI2XoIXsGv69OlqrwhTsM8MGTLEsQsKXhTEUr9+fZk7d67UqFEjDHa2LQIEIALTo0cP2bhxo1pnr776aoo4DQUvzgaRghdFYDLH1EQ/ghdHjhxRIlc491EgcETBi5hOHIPdpuCFfnAoeKHPKm41TX+/Zrp9cZsv9JcESIAESIAESIAESIAEcpkAnz9yObrm+8b5Z36MaCEJkAAJkEDuEeD5Gy6mFLwIx4+tSYAESIAESCAgAQpeBATHZiRgGgEKXpgWkfjZQ8GL+MXcGI/5QsaYUNAQEiABEiCBCAnwfIsQZsRdOQle6IoLIFH2X//6l/z9739XSbRIGD1w4ECKhUiwnTlzpnTt2tUxIT4qdyh4ERVJM/ox8YvjUZLJpn+nTp2S0aNHy/jx41NcQBLtsGHDtMVo3nnnHcnLy0tZ4/fee69MmjRJSpcu7YjHS/ACggvLli2TmjVrBsZ79OhR6du3r0BExKnkiuDF3XffrQSESpUqpcUKe/Phw4dVsvMTTzwh33//fUo7iCA888wzUrZsWa3+WKloEkCybMuWLZVITZMmTQR7T5UqVRLOOJ2duneAbBFx2ke2bduWItzhxxanew8FL/wQZN1sEvAjeGGf2xS8yGakOJYuAQpe6JISoeCFPqu41TT9/Zrp9sVtvtBfEiABEiABEiABEiABEshlAnz+yOXomu8b55/5MaKFJEACJEACuUeA52+4mFLwIhw/tiYBEiABEiCBgAQoeBEQHJuRgGkEKHhhWkTiZw8FL+IXc2M85gsZY0JBQ0iABEiABCIkwPMtQpgRdxVG8MJuCpKrH330UZkxY0bKry699FKVZNuoUaOIrWd3uUogm4IQhcEw2/598803ShRi3bp1CXchRrNgwQJp27atJ4Jvv/1WILhgfTUeDbCekSR+2WWXubZ3SlSvV6+evP/++4k2s2fPlj59+nja4FZh165d0q5dOzl48KDAJwhCHDp0KFE9roIXybw++ugjFf+dO3cGin/g4LBhoROASMqQIUOUHYMHD5aJEydKiRIlEnZR8OIsCgpeFPpUpQEuBDIteGEiePsdya/gk4k+0ab/T4CCF5wNJBCegOnv10y3L3wE2AMJkAAJkAAJkAAJkAAJkIApBPj8YUok4mkH5188406vSYAESIAECpcAz99w/Cl4EY4fW5MACZAACZBAQAIUvAgIjs1IwDQCFLwwLSLxs4eCF/GLuTEe84WMMaGgISRAAiRAAhES4PkWIcyIu4pS8AKm/fjjjzJlyhQZMWJEiqWdOnWSWbNmSfny5SP2gN3lIoFsC0Jkm2Fh+Ld161bp2bOnHDhwIOFu/fr1Ze7cuVKjRg1XBEiIHzp0qEybNi1RByI28+bNk8aNG6dF5yR4MWnSJEESPgQqUHr16qX6Ll26tO8w/PTTT6qvBx98ULVt0aKFXHLJJfL8888n+qLgxVkUTvFnErHvKVekGhw/flwGDBighG1QnEQdKHhxNqQUvChSUztWxlLwQpTgFs56CFqxFH0CFLwo+jGkB4VPwPT3a6bbV/gRpAUkQAIkQAIkQAIkQAIkQAJREeDzR1Qk2U8QApx/QaixDQmQAAmQAAmEI8DzN1p+IsKcvXBI2ZoESIAESIAEdAhQ8EKHEuuQQBEgwMtzEQhSjptIwYscD7DJ7vGFjMnRoW0kQAIkQAJBCfB8C0ou8+2iFryAxSdOnFAJ8jNmzEhxYMWKFdKhQ4fMO8URijyBwhCEyCa0wvDv1KlTMnnyZBk2bFiKq/fee69AhMJJcAKCEosWLZL+/fsLkuetMnHiRCUyUbx48bTYnAQvXn75ZXnhhRdk+fLlqi3ENpYtWyY1a9b0HYIjR45Inz59ZNWqVaotEoPPnDkjo0ePTvRFwYuzKCBGhH156tSpCTYNGzaUhQsXCgRMWHKPQPL6q1atmlpztWvXTnGUghdncVDwIvfmf654RMELCl7kyly2/KDgRa5FlP4UBgHT36+Zbl9hxIxjkgAJkAAJkAAJkAAJkAAJZIYAnz8yw5W96hHg/NPjxFokQAIkQAIkECUBnr/haNr5UfAiHE+2JgESIAESIAFNAhS80ATFaiRgOgEKXpgeody3j4IXuR9jYz3kCxljQ0PDSIAESIAEQhDg+RYCXoabZkLwAiZ/8skn0r17d9m5c2fCg169esm0adMcE+sz7Ca7L2IECkMQIpuICsu/w4cPqy+lWwIRls8LFiyQ/Px8se/VW7dulZ49e8qBAwcSeO666y71pXUngQw7QyfBi23btsmuXbtkyJAhieqzZ89WwhV+C/pp166dHDx4UC666CJZvXq1vPbaa/LII48kuqLgxf+nunbtWmnbtm0KZsSjUaNGftGzfhEgkBzvvLw8wTorV65ciuUUvDiLg4IXRWBCx9RECl5Q8CLXpj4FL3ItovSnMAiY/n7NdPsKI2YckwRIgARIgARIgARIgARIIDME+PyRGa7sVY8A558eJ9YiARIgARIggSgJ8PwNR5OCF+H4sTUJkAAJkAAJBCRAwYuA4NiMBEwjQMEL0yISP3soeBG/mBvjMV/IGBMKGkICJEACJBAhAZ5vEcKMuKtMCV789NNPMnXqVHnggQcSFiMh/aWXXpKrrrqqgBf2pNtbb71VIApQoUIF+fzzz1VfK1euVIn39erVkxtuuEF+97vfSf369aV48eLilLSbnMh9+vRpGTNmjCBx0CrDhw9X/16sWDFfVGfNmiX9+/dPtBk8eLBMnDhRSpQo4doPeHz55Zfy8ssvy/r162XPnj0JEQH4U6dOHbntttsEfpctW1bbHrtwguXziRMnZP78+TJv3jwlOnLppZcqVu3bt1fj+BkjnTFnzpxR8UFi9ebNm1P8ql69utSoUUMaN26s/MK/n3POOa7d2ZM6040L0QaILpQqVcq12qlTp+Tvf/+7bNq0SbZv3y5IsHv//fcT9cGkZs2a0qBBA2nRooWaV5hLXuWvf/2rXH/99YlqVqL0jz/+qOL77LPPqjHPP/98adiwobRu3VqJMmDeJAsxhPXPy06333/wwQfSpUsX2bdvXwqL5cuXy9VXX5342bfffqvEMdasWZP4GebQ3LlzVVx1ipvgxbnnnqu4QKgCJYgYDtYU5sCDDz6o+sDcnjNnjhLVoeCFc3Tscxe1NmzYIM2aNfMM55EjR9Q6ggjKO++8o9b6999/n2iHdXTFFVeotX7zzTdLpUqVPPtEhSj3MKx5zGsIn8DXt99+O2Ej1jf2oCZNmqg98Je//GUBgRctg0UE+x7mNs6zN954I2UccLjyyiuVsAjOqXR7VPJ4Yc9Au+0480aNGiUTJkxQv8L+OnLkyAI+U/DiLDmTBS8OHTokGzduVPMNZxjmHgrOMNwdbrrpJmnTpo1cdtllac/Y5Dnido6hDub3xx9/LEuWLFHrfffu3XL8+PHEeK1atVJnmu4a111XfuzDvWbx4sXy5ptvJs51p7uhfWzMd7RZtGiRvPXWW4plmTJlpG7dutK8eXPp1q2b8tPhD31SurLvWzp3kuQO/LT3ErxwOmfTMbeLHOkKcKXbozDeP//5TxUTnCkQo7LmTJC7px8+Tr5mYo8OMo/TnXH4Hc4szOWlS5cqZjt27FDD4KzCfMY5EvbOfuzYMTXnccfDuW3dg3FHveaaa5TgFdYz7nU6d2A3Dpgf8AWCasnrEs8A8AH3zl/96leqeVjBi2zEF89R2CdxB37vvfcSsbH2i1q1aim/cM5H9UzlxNa+V7vtNV7rE/PglVdeUf4knyO4s1x77bUpz9RB5zrbZZeA6e/XTLcvu9HiaCRAAiRAAiRAAiRAAiRAApkkwOePTNJl314EOP+8CPH3JEACJEACJBA9AZ6/4ZhS8CIcP7YmARIgARIggYAEKHgREBybkYBpBCh4YVpE4mcPBS/iF3NjPOYLGWNCQUNIgARIgAQiJMDzLUKYEXeVKcELmLl3717p1KlTSmL9zJkzVRK9vTgl6iAB9S9/+YsMGTIkIQ5hb4fEHSR6egleoB1ECJAUjyQ8FCQ+I6muSpUq2lTRdsCAAbJgwQLVBolPSO665ZZbXPuAIMTo0aOVAIVXQQLaww8/LP369ZPSpUt7VXdMFkcS6sCBA1XSoVPREejwHFhEJcGOHTtW+a9Tbr/9diU6giQ+p2TSqAQvLOGJxx9/XCWi6xYk/o0fP14l66cT5nBKFEaiLIQXrHlhHzMvL09+85vfqP51it/kWZ0+rToQisC87969e0ozrFWIcpQvX16tp6FDhyrxCKtgrsM/JGDqFjfBi9/+9rfSt29flYCJgqRtJFcjyVO3QIChT58+ifk3efJkwdx+7LHHKHjhAtFJ8MIr0R/7F9hCPMfaO71ihLly7733qjVRsWLFtNWdBC/87mGY0xDcefTRR1WirU7p0aOH2o8gEqBbMA4SRbGfQ9zGq2A+Q3ylY8eOUrJkybTVw56B9s6/++47tcYhsJTunKLgxVlyXuvAK9aZ+L3ftYf7De4Pbmdsso1ughdffPGF6sPrvoI5dd9998mwYcPU/Iq6uNm3f/9++cMf/uC5/sACgkgQr0DB2oXABUTY0t0L4AvOPuxd6cRqwgoy+GlvuuDFz3/+c5k9e7ba65JFkOxzwrrfQjDOSwjID5/kcTK5Rwed426iTrhDQ5TI6ywBN9y1cWfyOkeSbTx8+LC602EdpIuL1QbCDYih1x3YzgHiExB+GjFiRNq1lewH9rbOnTsrAQ6UZJHDdJyzEV+cic8995ziBpFFr+L3uc2rP/vvwwpelCtXTpYtW6buO5ZYkpsNeA566qmn5LrrrvMU/fHrB+tHT8D092um2xd9RNgjCZAACZAACZAACZAACZBAYRHg80dhkee4IMD5x3lAAiRAAiRAAtknwPM3HHMKXoTjx9YkQAIkQAIkEJAABS8CgmMzEjCNAAUvTItI/Oyh4EX8Ym6Mx3whY0woaAgJkAAJkECEBHi+RQgz4q4yKXhhF4eA6X6+TItkdiQ2uiUcNW3aVCVlXnTRRVqCF/YEedgDUYhmzZppU3333XeldevWcvDgQdUm2QZ7J0gCW7FiRVof3AaGgALEBqpVq5bWNnsiHb4SjZ9BCMSp6Ah0eMGwksvvvPNOrWSw5P4wPpLIevbsWeBL0lEIXiDBL53whJdvsA8JiBBOcPvStT357Nlnn5UPP/xQZsyY4do9kkG//vrrFCGGdLZkUvAC4+LL1UjqtduMRLdBgwYp8QmIriQLHEycOFGx9fMFcDfBC3xRHPMAYjZW8Ztwjq+h46vkWIvYA1avXq2+Uu2VHJzMPZ19XnMlk793EiGIYk44CV5s27ZNfeHdXrDOIWaTTnDIiwH6nTNnTlohk7B7GPbZhQsXKoENXUEOy24kw2P9tmjRwjO5E0I6SIIdOXKk73EgPAHRkHTiH06CF37OQHssktdHOnEnCl6cJed3//Ga+2F+j7X32muvKXEGrwRl+zhIvp4yZYrk5+en3audBCX+4z/+Q+65555EErqODxBKeuaZZ6Ry5co61bXrONl3ySWXqHNJlwnEmZDwDwEdnGkQK9NJ/IeREPKAgI6bwEBQQQYLgJ/2Xmea0zmWDrR9z7fbAnEF3IPsxWmP+tOf/qTEkCB2oFt09kM/fKxxM71H6/pnr+ckePHtt9/6Plvvv/9+GTdunJYY3nvvvafuclhHfoqu4IvVJ+YEzrZJkyZpn4sQfoMAHuaBH8GLbMQXd4iHHnpI3Qv8llatWsn06dMTIjt+27vVDyN4gTsL9kBdsT3YgDMEfkCQxEmcMCq/2E94Aqa/XzPdvvARYA8kQAIkQAIkQAIkQAIkQAKmEODzhymRiKcdnH/xjDu9JgESIAESKFwCPH/D8afgRTh+bE0CJEACJEACAQlQ8CIgODYjAdMIUPDCtIjEzx4KXsQv5sZ4zBcyxoSChpAACZAACURIgOdbhDAj7iqTghcwdcKECSmJcBCIQHKyPfHXnkiHBPayZcsmEhvr16+vxCXOO+889QXhTZs2qWRECBNgfjkl7dqT+pBEiiR7JO1bBe2RyF+iRAktsvYkfSQiIgHaaY4vWrRI8CVrexJ29erV1ddzr7jiCjXmvn37ZMuWLQXEI+Dz3LlzpUaNGq622RPp8GX3999/X9VHMvdtt92m/heiIa+88opceeWVKgG9fPnyWv46VYK9vXv3lp07d6b8ukGDBoIvRFeoUEH9/J///KeKkz05FbFFcjG+Ip1c1q1bJx999JH6Ef4XdawCP2688cbEv//qV7+Sjh07psTNTcQBCXx169YV2GfZhnn/5ptvyo4dOwq4CPsWL16cMl5yJXvyWTJzJIoh6a1mzZqCMdauXSu/+MUvBHPh448/DuVf4IC5NHSKI+ba6NGj1TpJjq+VOOw3qTmdoIRdPMaPoIN9Lbdv3z4xr72Sg5NxxE3wwr5fQFBn+fLlUrt27QKzZOvWrUqYxi44hP0Lc75WrVpSrFgxOX36tEpaxXxxEifyimvYPczJTqx5iJ9gzeP/p9tn69Spo9Znun321KlTKqkXSfD2AhbYz7EngcXu3bvVvmdPrPdaQ2HPQLtdyWdVunOOghdnyZkieIG9ze3ugPPllltuUecZ1p7b3SGIcBOEbXC2Je/7jRs3luuvv16tIZxnGzduTNwvkucbkqkhoASboir2c9ZuH2wCi2uuuUYN6bbuYBv2AojHWPtT8t0I9zP4Zb/PeImDBRFkSGbjp73XmfbNN9+oOwsEAbCeIXyGuYGC+wyEBTB3rNKhQ4cUMbWgghe4k996661K1M0qyXegkydPCvZn7If2AoEiiCSULl3accr44YMOsrFHB53bdl8efvhhWbBgQWI+Yq5BHKphw4bqTut2d9bdp9zObj/j6IhrpGNuPbNhTCd/sJ5ff/11JRaHgnkETtYd3c46G/F1GwP7BfzBXQF7HOb19u3b1X5pf76766671P3ZbV4HmUNBBS/wPIb7ydSpUxPDwhcIYOG+k+6+Al8hEoT7Hou5BEx/v2a6feZGlpaRAAmQAAmQAAmQAAmQAAn4JcDnD7/EWD9KApx/UdJkXyRAAiRAAiSgR4Dnrx4nt1oUvAjHj61JgARIgARIICABCl4EBMdmJGAaAQpemBaR+NlDwYv4xdwYj/lCxphQ0BASIAESIIEICfB8ixBmxF1lWvDCnujllkTjlHQLV5EshS8a46veyV/aPnTokPp6uZXEpyN4gf7sSfZIMIMAB5KAvMrRo0elb9++KkEcBYmEq1evVsmU9uKUcIbETPhy0003FfjyOuxfsWKFIBEuOWkcifz4Oq9dIMQaz87X+jkSHJFMeOGFFyZMwxj4qvRll13m5arr75HohS9/o2+rQOABCV6XX355AeEPJJDhS/UQGUkWvujVq5dMmzZNO9nR7YvjyYY6sfj973+vvqKNWDkVJOIhJvgKcnLBl7Hho9PX3e3JZ1a75s2by9NPP50QMsHP4f+XX34p+DJ9cjKwboJp4EBpNkSSLNaWPWkvuTkS41DPSRTBa5h0ghL29eQnwe7IkSMqgXnVqlXKBIgRWOI3XsnByTbHSfACgjADBw6UF154IYGgRYsWKvH2ggsuSAkl9lckbkKwxSqID9YEhGqw99oLkq0hqjN8+PCUtZ5un0QfYfawY8eOqfmLxEyrwO4xY8Y4rnnsgRATQIJ2siAF9jQIvTgl7LsJEOAL9WgDEaFzzjknBQfswp6CfSt5bYE/GJYqVaoAv7BnYHKHGHPAgAEqtijpxBwoeHGWnCmCFzhf8vPzU+4BuOfgnMK5bk+kxrrD3QFzLfmMxd0Jc7BLly6O27TbOYbKPXr0UHO7atWqKWf6mTNn5NVXXy1wniMZHOsK9aMq6exzO9f/8Y9/CM5uiGdZBRyw3rCn4Z732GOPSadOnVLOdssvrJnk+1e6e4BfQQY7Fz/t/Zxp9ju9zrmqex9x26PgGzhDxAJ3veT7KvbPTz/9VB566KHEeW2xwF6I+5nTvuuHT7b26KBz2+2Ms5hBXMJ+R8W6xrMJ5nryWZUs7uVkzyeffKL2iWQBF4yD+xHms11QAnP/jTfeUMKEEBNMLunig3obNmyQvLy8lDMOwh24j+F5J/lcxF0Y40AYBwJZ9pJO8CJb8YVoTrt27VKESOBLt27dHM/sgwcPqv1kxowZKfsN7qUQ44mqBBW8SB4fwhV4voRQoP3+cfjwYSUgmewH2ibfq6Pyhf1ES8D092um2xdtNNgbCZAACZAACZAACZAACZBAYRLg80dh0ufYnH+cAyRAAiRAAiSQfQI8f8Mxp+BFOH5sTQIkQAIkQAIBCVDwIiA4NiMB0whQ8MK0iMTPHgpexC/mxnjMFzLGhIKGkAAJkAAJREiA51uEMCPuKtOCF05Ji9u2bVNfM04ubol0SPQbNmyYY4K1V3uncZySvtesWSNt2rTxJLtr1y6VDIUkJxS3xDOnZPG2bdvK9OnT5eKLL047DgQ5kHSZnKyGpFUIbTj8hyfHZHEIUMyePTtF7MLTOc0KSAa944471NeNUXQTXZHohqQxix2S+1566SW56qqrHEfWTcC0GtsFEPBzJPAh8d0pOT95UCQWot6ECRMSP8YXkGFDlSpVCtjnNKeRVIqEX4hD6BS//un0GaQOfB85cqRKbHMqSJScOXOmdO3a1XH+eY3pJSgBoRQkvFpFN+k8eS3a55Kf5GAv+7z8y9TvnfbDu+++WwnLOIkl6NiBfQ6JsMkCDG5CDytXrlSJkVbxI3ry3nvvqbW+b9++RHvMIdjvVJySgXX3MLuAkVcyMMZH8izGBAurpBM+cpoj99xzjzz++OMqydutYJz169cL6lpJ9KgPwSSI49hL2DMwub9km6tVq6bGdBOsoeDFWXK6e4/OWgtaB+cY1smyZcsSXeBsefbZZ+W6665L2y0S3SGogiR0q+CeBb+cRK7cBCXGjx+v9mQnsSerXydBr6j5udk3ceJEJargdq7b72mWzRC7mDdvnjRu3NiRo999wY8gg86+l25/93OmFYbgBfY1nE09e/Z0jQvOHYheYC4nnyuY6zVr1iyAyA/fbO3RQde10xkHZhAYwH3aLphkjeMk9IB2EJ2xP0OhjdN9DvN+ypQp6nnF6RnCGguiB1hXlkgSfo62ODuuvvrqAq477VU6zzm4F/Tu3TvlGQedpxO8yFZ87fdRHcEHPFNCTOT5559PMMK/Y58qUaJE0CmT0i6s4AWe0/BM+Nvf/tbVHvgBMZJk0Qs32UeUhAAAIABJREFUQbRInGInkRAw/f2a6fZFEgR2QgIkQAIkQAIkQAIkQAIkYAQBPn8YEYbYGsH5F9vQ03ESIAESIIFCJMDzNxx8Cl6E48fWJEACJEACJBCQAAUvAoJjMxIwjQAFL0yLSPzsoeBF/GJujMd8IWNMKGgICZAACZBAhAR4vkUIM+KuTBa8QJK1WzKcHYNT0q6T4AXazZkzRwlIWEUnOQmJZ0iGQkKYVdySuO3J4kg2mjt3rrYYgv2ryU2bNpX58+cX+AI07HBKpENiU58+fSKeKWe727Fjh0rWtpLmdZPwkYiHZKqpU6d68nPyC1+vR3K+W7EnvusKcVj9ffDBB+pL1UgaRqlVq5YsXbpUrrjiigJDOiXiugkHuNlriuAF7Pvmm2/Ueli3bl0BczHfx40blzb5Od1E8xKUsMdNZz7Z1yLihjlfrlw5ZYqf5GAv+zKyiDQ6jVLwAl9wR4IshHQs4QWY4JbMevLkSSUyhP3OKjqJn1bd06dPq7WaLCAzevRowT+6oj26e9iSJUukS5cuCTu99gmropNADvbdZs2apUTHad9HUu+sWbOkcuXKnpFEe/jSr1+/RN1evXrJtGnTpHTp0intnWLu5wxM7mzt2rUCO1Hs68NutJvQhqdzmhV0YxJmH9E0JVHN6d4TtWCDX5tQf9OmTSox3Tpf0wmkOPWPcwzrIVls5qmnnpJBgwYVWHtO51inTp3U3C5fvnxa853O83RrPAgLJ/t0BG3ADntdcuI+xnfjkGybXdArnTCXH0EGJ//9tPdzphWG4IWuMJ3TXcPtbNHlk809Osg8Rhune7ru3crprIJwS48ePQqYs3fvXsEaTl7/6QTz7B189dVXSghq8+bNiV+52Wnfq/yIYtkF8DCYm+BFtuL7ww8/qOe7ZMEHt2dIOze7yE46wbwgcyiM4AXOEOyF1n0g3fh2P9I9BwXxg22iJ2D6+zXT7Ys+IuyRBEiABEiABEiABEiABEigsAjw+aOwyHNcEOD84zwgARIgARIggewT4PkbjjkFL8LxY2sSIAESIAESCEiAghcBwbEZCZhGgIIXpkUkfvZQ8CJ+MTfGY76QMSYUNIQESIAESCBCAjzfIoQZcVeZFrywCwnA/MWLF0vnzp1TPHFKukXi1fTp0wUJO17Fj+CFPcm9YcOGsnDhQpUA7lbsSWduicj4Si6+sv7CCy8kuvKTcIZGTn2sWbNG2rRpU8A8eyJdtWrV1BeZa9eu7YUs0O/tiVd+YgTRDnzdG1+bRyIVvrTu9JVqGOZXEOLTTz+Vl156STDf/uu//ktuuOEGQaJ1sWLFtPx0WgduyW5OibhOyfLpBvbrn5YTISoheRFfGj906FCil3r16gkEBTCnghYvQYmjR48qsQ3MWRQdoZLvvvtOJWWuX79etcHXyyFaYxU/ycFe9gX1O2y7sIIXEK1ALN9++23505/+JC+//HIBk9ySlJHMDvGT9957T3bv3i1YG0iC97On6CYrO611P3uYfZzhw4crwROvdY8kWtTbuHGj/PrXv5aaNWtKq1atCogSHTx4UCUWox6KXwECtLH34ZZEH/YMtAJsFxyBnyNHjnQUG0EbCl6cJVfYghdOQjMQqpg0aZK24JBTcniLFi1UwvMFF1yQsgc4nWN+GGBP6N+/f6JPHbEiP/uik326Qjj2M6BOnTrqLKtevXpaE+znESq73QP87HFOg/pp7+dMy7bghc6Zney/3W+3+anLJ5t7tJ/5m85nnCMQoXK7/ya3dRKQchMRgkjVkCFDEs11BGLsPtkF+5zWjpNNfkTfnARz3AQvshVfp3NQ915/+PBhufPOOwWiGbg3X3755fK73/1OfvGLXwSdMmn3are91skHt/XlZNjXX38t+fn5smXLlsSvdUU/InGUnfgmYPr7NdPt8w2cDUiABEiABEiABEiABEiABIwlwOcPY0MTC8M4/2IRZjpJAiRAAiRgGAGev+ECQsGLcPzYmgRIgARIgAQCEqDgRUBwbEYCphGg4IVpEYmfPRS8iF/MjfGYL2SMCQUNIQESIAESiJAAz7cIYUbcVaYFL/bv368Sfz788MOE5U5JlU6JOn6+GO5H8MIp2WrFihXSoUMHV7pIvmzZsmXiy+u9evWSadOmSenSpVPa2BPodRMt7QPbk0ndErntSYFNmzZV4h0VK1aMeKac7c4eTyTuIcmuZ8+eUrx48cjGzLYgRBjBiyBfQc62f+kCc+rUKcFX1ocNG1ag2ogRI2TMmDGBY6sjKGFP0vSzFp3EA/wkB+vYF9mk9tFRpkUI8LVv7DGVK1f2YZV+Vd1kZfQYZg/7y1/+ooRzrALRIojqIMnT4T/U6zvwfzXt+76f5FFrMKfk4JkzZwqSVpNL2DPQ6ssuCOOVtJvpueaWnO0nGFGvU6f93o/Ygx/bdes6JRt7xc6pb7vImJvAil1Qwo/QDMZ9/fXXpXnz5gkTMi144eaHEwP7/UlXmMvPPdLPHudko5/2fs60bAte+BE6AIcDBw4oca3t27crLG5x1eWTzT1ady3b69l9adKkiTr3qlSpotWlfT477anHjx+XAQMGKHEbqzidM14DOu1DdsE9+xmDPv3uVfb9w03wIlvxhVgQ7rr4xyoQwYLoYjoxRC+eUfzevlf7EbzQFQGDnU5ziIIXUUQwc32Y/n7NdPsyFxn2TAIkQAIkQAIkQAIkQAIkkG0CfP7INnGOl0yA84/zgQRIgARIgASyT4DnbzjmFLwIx4+tSYAESIAESCAgAQpeBATHZiRgGgEKXpgWkfjZQ8GL+MXcGI/5QsaYUNAQEiABEiCBCAnwfIsQZsRdZVrwwukr3fbkKbjklGjoJwHVT6Iixlu7dq0g6dsq6b6kjkSocePGCRL7rOJmmz2JCwlTSEArX768r8jZE7nz8vIEXzcvV65cSj+6SYG+Bk9T+cSJEzJw4EB54YUXUmrdfvvt0rVrV7n55ptVEn3YZPNsC0KEEbxwS9RLxzzb/qWzBesRCcFIdrMXCJo899xz0qVLl0BTSCdR/d1335XWrVsLvuSN4mctOq0LP8nBOvYFcjxko0yKEHTq1EmJ1Fx88cUhrXRv7mdf8lPXPqL96+/4PeYs9iN8qbxhw4a+997kMeyJxvfee68Shzn33HN9sZs/f74SBbLK4MGDZeLEiVKiRInEz8KegVZHyesJ/kMAKV3CbibnGmyi4IXeVNmxY4cSkLD2YZ3YOfV89OhR6du3ryxfvjztfcV+N/MrlqWbhK3nfcFa9v79iATY9xSn9eZkl597ZJh9C2P7ae/nTMu24IVfoYN///vfcv/996v7rFUWL14snTt3TgmJLp9s7tFB57LdF6zPp59+Ws477zytLnXui59++qm6p2H/R/EjEJNsxMmTJ5X4Ge4IVrHv4XZRnSB7ld1et3t0NuO7adMmad++fcpdGGdnt27dpE2bNlK3bt2UM1sreBFU0t1rnfavefPmSY8ePbSs8LP/aXXIShknYPr7NdPty3iAOAAJkAAJkAAJkAAJkAAJkEDWCPD5I2uoOZADAc4/TgsSIAESIAESyD4Bnr/hmFPwIhw/tiYBEiABEiCBgAQoeBEQHJuRgGkEKHhhWkTiZw8FL+IXc2M85gsZY0JBQ0iABEiABCIkwPMtQpgRd1UYghdOX4x1SrTxk0jnN1HH/hXj+vXry6JFi6Rq1aoFCNu/Zpyurj05q1GjRtKiRQv52c9+5ityX375pUybNi3Rxi3Z054I5+drvr4MSqqMuEBowEkgAdXq1asnEPqA30gQK126tO+hdBL8fHdqa3Dq1CkB5zfffFNWrlwpSHZL9snty8b25DPdr8cnD58N/3T47Nu3T3r37i07d+50rY75PnfuXKlRo4ZOlyl1dAQl7Anaftai0xfM/SQH69jn2+kIGmRChKBWrVqC/aFDhw5SsmTJCKxM7QJx/Oijj2T9+vWybNkyAVuruH2RHL8Ps4dBjAiJ0/369XP1p3HjxnLbbbfJLbfcImCQLDKRDsLp06eVyNGECRMS1dDPjTfe6JsduEAkySpOe0bYM9DqG4nKQ4YMUf+ajrtV32ncKEQqfENK0yDqdep07/EjsBWlb1ZfdhEuN5Err7Gd5q1TPO3nmF9xLt0kbC973X5v79+PsFTQ89XPPVJXkMHNPz/t/Zxp2RS8wH66dOlSueKKK3yFWccfHT7Z3qN9OZlU2e6LX+EknflsFw4LIkJhmWx/jrGfI3ZBPr97B8Y5cuSIElpbt26dGtZpfWc7vseOHZP77rtPIFDlVM4//3x1j4BAG+4Bl1xyiZxzzjlBp4V2O9291mn/chKTcRvYz/6nbTwrZpSA6e/XTLcvo8Fh5yRAAiRAAiRAAiRAAiRAAlklwOePrOLmYDYCnH+cEiRAAiRAAiSQfQI8f8Mxp+BFOH5sTQIkQAIkQAIBCVDwIiA4NiMB0whQ8MK0iMTPHgpexC/mxnjMFzLGhIKGkAAJkAAJREiA51uEMCPuKtOCF6+//rr6arlVypQpIxBMaNCgQYonYRNt/LZHItWYMWMEiXdWWbFihUoGtxf7V3/TfS3cnsgXVbjq1KkjS5YskerVq6d0qZMIF5UNVj8QikBSNXx1E71IjjcSxDp16iT4gnylSpW0zInKLyTEI4kNAif4B4nTe/fulffee0927NiR1hZdwQudpHL7QFH5pwXTpdKJEycEc/n5559P1ICoBZJXV61aldIKCZqTJk3yLV6im6ienKSPgd3WIhL/WrZsqeZdtWrVZPny5VK7du0UW3WSaa0GuvaF4RykbVjBCyRmYs/A18mvv/569c+vf/1rKV68eBBzEm3w9XckquLr7IcOHVICF++8847s2bNHDhw44Nq3H8ELv2ILmMcjR46Up59+2tM3cEFybufOneWGG26QsmXLurYJG4N0xjgl9/o9w5z6x7oYMGCALFiwQP1aR8SBghdnSeqw8pxgISroJPjrdq+zB+omUbuNGba9ly9hhKWCnq9+1mDYePlprxNPi2c2BS9wp1u4cKFUrFjRK5wpv7cLKjgJtenwyfYe7cvJpMpB56PVhU77MAIxdr+82Hv9XoeTPXa6Z6JO3zp13AR0cCfs06ePgKdXwfMYnm3atGmjhP7C3q/C7rV+9i+nscK29+LF30dPwPT3a6bbF31E2CMJkAAJkAAJkAAJkAAJkEBhEeDzR2GR57ggwPnHeUACJEACJEAC2SfA8zcccwpehOPH1iRAAiRAAiQQkAAFLwKCYzMSMI0ABS9Mi0j87KHgRfxibozHfCFjTChoCAmQAAmQQIQEeL5FCDPirjIteGFPbHMTbgibaBOkfXLyPLAOGjRIJfWXLFkyQdlJGAOCHc2aNXOMRBwEL+D4mTNn5I033pARI0bI22+/rT0r27dvL0OGDBF8fTrdl5F1EvzcBoUgx86dO2Xu3LmycePGtIn46QzPZcELzOspU6bI0KFDUxA89dRT0rFjR+nRo4ds3rw55XdIos/Pzy/wB1zpGOoKSti/Tu4kKgPxknHjxsmoUaPUkPg6+PTp0wUiOsnFT3Kwrn3aEzyiik77WRBhlSjMgbDF0qVLlbjI1q1bA3WZScELGPTjjz8qkRSIZSCmOgXzJi8vT/7whz8okRf7PSXbydRBzjC7n8nz2U0Qxt6GghdnieSy4IXT+gsrWBG2vdcaDdN/0PuDnzUYNunfT3s/Z1o2BS/cRAO8Yqvju06dbO/RXn65/T7ofLT602mfScELe5x1YuPFylTBC9h9+PBhmTx5ssyYMcNT1M/yE+Ji9913n/Tq1UsqVKjg5b6v3+vuhX72LycDwrb35RQrR0LA9PdrptsXSRDYCQmQAAmQAAmQAAmQAAmQgBEE+PxhRBg8jdiyZYtcdtll6p9cKpx/uRRN+kICJEACJFBUCPD8DRcpCl6E48fWJEACJEACJBCQAAUvAoJjMxIwjQAFL0yLSPzsoeBF/GJujMd8IWNMKGgICZAACZBAhAR4vkUIM+KuMil4gaR6JKdPmDAhYXWrVq3U1+fLly+f4knYRJsg7Y8cOaK+5Ltq1SplS/369WXRokVStWrVhG0HDx5Uyf8QTkDBF63nz58vF110kWMk4iJ4YTlviUvMmTNH1qxZI99//73nDEWiOYQWHnzwQSlVqpRjfZ0EP3tDCCK8//77Mnr0aHn55Zc97bAqwJ5rr71WPv300xRxjFwWvIBwQc+ePVP8hRgJBGrwtXaIukAM4Pjx4wmOSOiD6MHVV1+tzVZXUOLo0aPSt29f1T8KBFHw5XiMaZXvvvtOiVysX79e/WjmzJmCRG578ZMcrGuftsMRVTRB8OLEiRPy3HPPyWOPPaa1ri3X8dXzKlWqpAimZFrwwhob3PCHk7B706ZNWsmq559/vhJ/gZhL8hfas51MHeQMs0+3tWvXStu2bdWPsX5nz54t5cqVSzsrKXhxFk8uC14MHz5csC8WK1YsMRd0k6jdJk/Y9l5bZZj+g9wfYI+fNRg26d9Pez9nGgUvvGaW3u+Dink49R50Plp96bTPpOCFXVzMz9x1o22y4IVlsyX2hbMBIno6pVGjRjJ16lS58sordapr1dHdC/3sX04Dh22v5QwrRUrA9PdrptsXaTDYGQmQAAmQAAmQAAmQAAmQQKES4PNHoeLXGvzzzz9P/Hd3CIbiv+HmivAF55/WFGAlEiABEiABEoiUAM/fcDgpeBGOH1uTAAmQAAmQQEACFLwICI7NSMA0AhS8MC0i8bOHghfxi7kxHvOFjDGhoCEkQAIkQAIREuD5FiHMiLvKpOCFPUEdpg8ePFgmTpwoJUqUSPEkbKJNkPYQSHjyySeV8IJV7Emvr7/+ujRv3jzxewh44I9xkhNHkx3xk5gYRSh1EuGiGEenj5MnT8qHH36oEs1feeUVgahCujJp0iQZMmSII0u/fiGWEC5BfwcOHHAdFsntderUUaINdevWlXr16smvf/1rlRiPhPfXXnst0TZXBS+++uorJRyxefPmhK8QlgBzJOuhQMgEX7geNmxYCstkUQydOeFHUAJrEfGzCgRU2rRpk/h3JP21bNlSxapatWpKHKN27doFzPCzBv3Yp+NvVHUKW/ACXzjHvghxonQF6wcCF1hPV111ldSqVUuwxiBW0q1bt0TTbAleJNsKwY7du3crgZR169YpMRy3AtEbiGR06dIlUcUpBpkURQhyhiX7YxeYwjoYOXKkOPzBgufZO3bsWCVWZUqJep063XsyGVsdjlEkkVvj6OyBuknUbraHbe/FJEz/fu8Pli1+1mDYePlprxNPy4eiIHhhP+ud9hsdPtneo73mrNvvg85Hqz+d9pkUvLCf3zqx8WIVVPCiMPZpPF98++23smvXLlm5cqUS1Ur3nAHxRNydcE+NoujuhX72Lye7wraPwlf24Y+A6e/XTLfPH23WJgESIAESIAESIAESIAESMJkAnz9Mjs5Z28aMGSOPPvpoiqG5InzB+Wf+/KOFJEACJEACuUeA52+4mFLwIhw/tiYBEiABEiCBgAQoeBEQHJuRgGkEKHhhWkTiZw8FL+IXc2M85gsZY0JBQ0iABEiABCIkwPMtQpgRd5VJwQskB7Vr104OHjyYsNotWSlsok3Q9h988IHk5eXJJ598omxMTuyyJxBfdNFFsnr1arn22mtdozBhwgQZMWJE4vf33nuvEg4499xzI47c2e50EuEyMrBGp0ePHlVJ5kgQW7t2bYEEMSSFLVq0KPFln+Qu/fq1b98+6dq1q+zZsyfRDZLYb7/9dunUqZMSt7jwwgulVKlSjpY7rYNcFLyACMDQoUNlxowZKRyQ7N+3b9+U5Hgk+GE9QHgiuUCwBmIIxYsX95wFfhLV3333XWndunViv0gWx0HC4bhx4xJJ+PhjuGnTpknp0qUL2OAnOdiPfZ7ORlihMAUvIHaCGNsFDyBmARGLG2+8USVyli9fXs455xxHr/0kxPpd60EwY/58//33smPHDlmyZIkSwMC/JxeIucyZM0f5hfLDDz+oeZ68VsaPHy/Dhw8PYoJnm6BnmNWxXWBqw4YN0qxZs0DjUvDCE1vkFXBGtm3bNtEv7iWzZ8+WcuXK+RoLwlMQKoKogFWc5q1uErXb4GHbezkVpv+ge4qfNehnj3Py1U97P2daNgUvIHK0ePFiufzyy73Cmfg99mL8gTv+scqUKVOUGF5y0eGT7T1a20lbxaDz0epGp739/tSwYUMlPAUxM7/FLkhif46JQlwDwmUDBgxIiGrdeuut6nmmQoUKCXNNjS/uSF9++aW8+uqrsmLFCiXyZy947sOc9hKc0omN7l7oZ/9yGjdsex1fWCdaAqa/XzPdvmijwd5IgARIgARIgARIgARIgAQKkwCfPwqTvvfYn3/+ueN/A7ZaFnXhC84/7znAGiRAAiRAAiQQNQGev+GIUvAiHD+2JgESIAESIIGABCh4ERAcm5GAaQQoeGFaROJnDwUv4hdzYzzmCxljQkFDSIAESIAEIiTA8y1CmBF3lSnBC4hFIKENiXpWqVOnjko2rl69egEvwibaBG0PAYCBAwfKCy+8oGxKthFf8L3jjjtk+/bt6nf2hGinUMC/Ll26JH7VokULldB1wQUXRBy5s93pJMJlZGCfnYLzE088kZLkiC6QLNm5c+cCvfnxy2muYY7NnDlTGjdurJVwFgfBCySaQmCkf//+gmRDqyCZcdKkSY7iEUi0y8/PTxErgfALhGtuvvlmz1ngR1ACAikQ3Vi+fLnqNzlh057Mj0TwPn36OI7vJznYj32ezkZYoTAFL/bu3atEYiAiY5X77rtPCY5AREan6CQrW/34Wes6Y+vUOXz4sIwcOVKef/75RHX4BpGIBg0aJH5mFzCyf+leZyzdOkHPMKv/5IRnP8nOTuNS8EI3atHVsyesBxETgDVHjhyR7t27K1EXqzids7pJ1G4ehm3vRS5M/0H3FD9r0C5Q4ndv8LO3+DnTsil4gbvASy+9JJirusUudIB2ENVq06ZNShe6Z4gfjro2Rl0v6Hz0c0ban1eczjMdv3REJvbv3y+/+93v5MMPP1Rdpnu2cxvz66+/VnfLLVu2qCpOghf4uenxxb36nXfeEdyRdu7cmXC3VatW6tnPEtDSYR92r/WzfzmNFbZ9GB/ZNhgB09+vmW5fMOpsRQIkQAIkQAIkQAIkQAIkYCIBPn+YGJVUm/Df3/H3AhC/cCtFVfiC88/8+UcLSYAESIAEco8Az99wMaXgRTh+bE0CJEACJEACAQlQ8CIgODYjAdMIUPDCtIjEzx4KXsQv5sZ4zBcyxoSChpAACZAACURIgOdbhDAj7ipTghdOieSDBg1SifUlS5Ys4EXYRJsw7efMmaMS7a2CZH4kYtkTGp2+Qm13xJ60ioTA1atXy7XXXusrcitXrpTHHntMfZ35yiuvlJo1awoSqOzswibS+THqxx9/lF27dql/kOD1zTffyNNPPy21a9fW6gaCBviiM2y2iltitR+/7Ilz6Pu5555TMdX9urI9gQ99bNu2TRo1alTAtzCJuFZnfvzTgqtRCTHLy8tLEa+oX7++SsqrVq2aYw9I5oO4RL9+/VJ+f9NNN6l2F198cdqR/QpK2L8sDgGCZs2aCZi3bNlSCXXUqFFDli1bptaEU/GTHOzXPg3MkVQpTMGLWbNmKVEUq+jG2qqPOYM/XsQ/VkmXDB50LWAuYF6899578vbbbwu+ug7bq1SpohUDfKEdgkZvvvlmgb3f+oH9DMB6gWhM1apVtcZAJfDAvMacveyyy6RWrVpKVANiPMWKFUv0E+YMQyfJcfOTfE/Bi7MhsM597cBGXNHpHLP2Pz9DffDBB2qf/+STT1QzN1GCsOdY2PZePoXpP+ie4mcN2u3DfQP3ofPOO8/LNXESFUi3Zv2cadkUvICj6cSnnEDYz1w3sQRdwYts7tGegXWpEHQ+Wt3ptHcSEoHoG+aVn+K0D9kFSZxEdZxES9KNm3ynQz03wYtsxReCIbBp9+7d6vkGolG4wySf0en8efXVV+W2225LVAkiAuLWv+5e6Gf/chorbHs/84x1oyFg+vs10+2LJgrshQRIgARIgARIgARIgARIwAQCfP4wIQp6NuSi8AXnn17sWYsESIAESIAEoiTA8zccTQpehOPH1iRAAiRAAiQQkAAFLwKCYzMSMI0ABS9Mi0j87KHgRfxibozHfCFjTChoCAmQAAmQQIQEeL5FCDPirjIheHHixAkZOnSozJgxI2Etki7xlfEbb7zR0YOwiTZh2n/22WfStWvXxNd5Bw8eLOPGjRMkGeLrwigQBFi+fLmnuAMSwfr06SOrVq1K+DlixAiVOFW8eHGt6B07dkx9LXj+/PmJ+rBp4sSJUqJEiZQ+dBLhtAbVqOTE2G+SsG7iph+/dBN807kIgZGOHTumVMklwYtvv/1WJT4iKdEq+AI45nTz5s3TRh/rGfPv+eefT6n34IMPqnXiJGBjVfQrKGEXjBk+fLhAFAVzf9SoUapbfOlp2rRpUrp0aUe7decYGvu1T2OZRFKlsAQvTp8+rThb+x6ccdt73Bx12gMzIXjx3XffSffu3WX9+vXKFMxnJJ06idQ42aqzn9nPBvTjV0znq6++UnZu3rw5YYaTeFKYMwxrdODAgYI/GEXxk+hMwYuzYfF7lkWy0JM6OXnypAwbNkyJo1jFj3AJ2mD9QlQMdw6rtGjRQokTXXDBBSkm6yZRu/kZtr0XvzD9+7k/JNvhZw3a7WvatKksXLhQKlas6OWaEp2C2M727du1Yu3nTMu24IXXeWyHYReYc2uvK3iRzT3aM7AuFYLOR6s73fZ2wbA2bdqoe1ulSpW0TbeP5STcABEn3P2sOxk697NXYZ/CMxHmtVXcBC+yFV+7AIfbvukGUlfIRTsQSRV190I/+5funcjtOSiIH2wTPQHT36+Zbl/0EWGPJEBgt8JtAAAgAElEQVQCJEACJEACJEACJEAChUWAzx+FRT74uLkkfMH5F3wesCUJkAAJkAAJBCXA8zcoubPtKHgRjh9bkwAJkAAJkEBAAhS8CAiOzUjANAIUvDAtIvGzh4IX8Yu5MR7zhYwxoaAhJEACJEACERLg+RYhzIi7ilrw4tSpUzJ58mSVuJlckIyLRMxSpUo5elCYiTo//vijEuiYOnWqsq1JkybKVvxsy5Yt6me6SX1IBEM/DzzwQMLPSy+9VObNmyeNGzfWih6EQfr16yf4YjMKErkXLVokrVq1KtBeNxFOa2CNSrNmzZL+/fsnavbo0UOeeeYZKVu2rGdrpxiDC/qwFz9+2UUSwGvDhg3SoEEDT5tQwSkhHT/PFcELrMlkwQgLCn4G0QodIZZ9+/ZJ7969E6Iw1rxEYj3EYhz+o6gaxq+gxNGjR6Vv375KiMNai08//bQ89NBDCWEDry/K+0kO9muf1oSKoFJhCV44Jd3fe++9ak8/99xzPT3D/of4YP9KLpkQvHAS5/AjLmQXzIC9W7duTRFlwtkwcuRI5b9V6tevL3PnzpUaNWp48oCNELfAWWIVnAerV6+WunXrprQPcwYmz2OIS7300kty1VVXedqHChS8OIupsAUvYMOmTZukffv2KWe/jiiRFWiIP3Xp0kWwX1sFcxeiNfY9WjeJ2m0ShW3vNTnD9O/n/pBsh5816CS0hXV97bXXpnUtyB7p50zLtuAF7lsQVGnbtq1XSOXzzz+Xbt26CWJrlRUrVkiHDh0KtNUVvMjmHu3poEuFoPPR6k63/d69e6VTp04p69+PQJPTXXjQoEHqecgubLZr1y5p166dHDx4UJmpK6CGuk77lJvgRbbi+/XXX0t+fn7imc+PP/DJLpjhRwDHa17p7oV+9i+nMcO29/KDv4+egOnv10y3L/qIsEcSIAESIAESIAESIAESIIHCIsDnj8IiH37cXBC+4PwLPw/YAwmQAAmQAAn4JcDz1y+x1PoUvAjHj61JgARIgARIICABCl4EBMdmJGAaAQpemBaR+NlDwYv4xdwYj/lCxphQ0BASIAESIIEICfB8ixBmxF1FKXiBxKfHHntMZsyYkWKlToJw2ESbsO3Xrl2bkrD38MMPCxLtLdEJP8mwTkl9YDB9+nTPJOSPPvpIJfzv3LkzwRAJbBCaKF++fIHo6ybCRTVtnBLqdIUT3njjDZXsaCXIVatWTQkb1K5d29Ov4cOHq69BFytWrEDdTz/9VCX5QvjCKqgL0RUvMQck+CEZeNmyZQX6tSe/WxV0k8/SMbfHLZ1/YWNnF1BBf0hOxZyqXLmydvdO/Xit7SCCEslfKUfS4ZAhQ5RoANYiRAYQq5o1a7ra7Sc5OIh92sBCVCwswQuYPGHCBIFwhFXwhXcI7ngJPJw5c0YwR+677z75/vvvU7zHnob99LzzzvNc62PHjk35cnw6jE4CAV4iLOgPSedYg927d090D6Ej/KxKlSopQ77zzjuSl5cnBw4cSPwc4kPYzyFe4VYwxubNm+XOO+9MaQuRmXHjxhVIIA5zhiWfX7AVoiPlypXTmoEUvDiLyc8ZrwU2QKUjR44IxGGSz6Pq1asLktZvvPHGtD1+8sknAmExiD1ZBfszxAhw1tpL2HMsbHsvPGH6D3ov8rMGnQRzIA4EcYDSpUs7uue2J6ByOlEgP2ea/U6f7p5lGanLy4kP+tC53x4+fFgJbGE+WqVNmzby/PPPS6VKlTzPhXR8srVHe81Zt9/r8g3b3kkc4vzzz1dnVefOnV2FyTCuU3xwvsH2Ro0aFTDNTYjC6zkHd+4BAwbImjVrUvp0E7xApWzEF+JUY8aMUc8ZyfunjrjViRMn1HME5rJVorzT6+6FfvYvp7kWtn3Q9cF2wQmY/n7NdPuCk2dLEiABEiABEiABEiABEiAB0wjw+cO0iPi3pygLX3D++Y83W5AACZAACZBAWAI8f8MRpOBFOH5sTQIkQAIkQAIBCVDwIiA4NiMB0whQ8MK0iMTPHgpexC/mxnjMFzLGhIKGkAAJkAAJREiA51uEMCPuKozgxb/+9S/5n//5H4FIw9KlS1UCkz3RGQlT8+bNk8aNG6e1PGyiTdj2EGHo0aOHbNy4sYCdSOZDwnfVqlW16TuJA4DFI488ohLP7AmRSB7Dl66R7I0kfKt48QubSKft0P9VPHXqlIwePVrGjx+faApRAiR63n///XLRRRcV6BK+IYEXIiLJSeNuid/owC5Aghggifu3v/1tgf6RbIZEX/xRlFVgE1jfc889jsmnx44dU7wff/zxFN7JnbslQOsmn6Vj68c/vzFKrr9v3z7p3bt3ioAKhAswP52ERtKN5RR71L/rrrsEIhVOSb5BBCUgXNK6deuEMEqyTemSXq16fpKDg9gXJh66bQtT8MIuIgGbmzdvroQw6tWrVyBpFkIXH3/8sTzxxBMyf/58RxfTJbOG2cOwjiGwkTwuEnyx1/Tp00fKli3ruF88++yzaq+1BI1Q6amnnhJ8zd5+X0EiLARXhg4dmtIXhEAgXIEvuZcsWTLld9iTIFIAAajkMzGdQEzQMwz2jRo1SsUHBfN/5MiRaZObk42l4MVZGiYIXsAOnC/5+fkpZ6U1p/v16+d4d3jllVcECdbJdwecgenEX8KeY2Hbe+2FYfoPuqf4WYMQr8D6x9pLLr///e/VXlGxYsWUn2OvmjNnToE9waoUleDF0aNHlWgaxMSsgvsahKPs+5T1e11eboIX6AfCLLhzdezYMWUccHr//ffV/EwWY8H8hI04W5yK3aZ0fLK1R3vNWbff6/KNoj2EbyDklCyaZ93Rcee2z0uc39u2bVMiV1hzycVLzM7pfuk2DzDO22+/rURP7ONgzHR3hGzF94MPPlDiefDLKtdcc41a5zfddJOjgB4EDsEOz4hWwXMb5vbVV18ddMqktNPdC/3sX06GhW0fibPsxBcB09+vmW6fL9isTAIkQAIkQAIkQAIkQAIkYDQBPn8YHR5fxhVF4QvOP18hZmUSIAESIAESiIQAz99wGCl4EY4fW5MACZAACZBAQAIUvAgIjs1IwDQCFLwwLSLxs4eCF/GLuTEe84WMMaGgISRAAiRAAhES4PkWIcyIu3ISvIhqCCT9IFG4ffv2nsm3YRNtwrZ3+rqvxQFJ0Phqt1uyoBMviANMnjxZhg0bVuDXSF695ZZbpG7dulKsWDGV2IqE1WQxCDRCkhoEGZDkinpOJWwiXZBYI8GrW7duBZLWYO+1114rDRo0ULaD6Z49e1Tind23dInfsMlJ9AB9glmpUqXUF+uRxGkltCORMi8vLyWBHf1gDmIsJKeDIRLcd+zYIbt27UqpiyQ9CJqsX78+gQRCLRBBsRfd5LN0bP36FyROTmIAXknQXuN88803Kpl23bp1KVXdxAKCCEo4Jexag+kkpYcVvPBioPN7JJA6fRVdpy3qFKbghdO8sezG2r7hhhukQoUK6kf79++Xt956q4BoTIsWLdSatxJHIQqxcOHCAsm26CPsHub09Xf0i322YcOGak8qUaKEnDx5Uq377du3FxBmatu2rcyaNUsqV67sGCIIWCCJfcaMGQV+jz2mSZMmAiEZlL1796r14ST+hHXSrl07xzGCnmHfffedSnC29i7shc2aNdOdao5zTbuxj4o6YjVu3QXZR9KZlql7j87+5IUMAgFInu7fv3+B88x+d8D62rJlS4HzFWN4JauHPcfCtvfiEKb/oHuK3zXoNC+tvadVq1ZSs2ZNdQ/avXu3QEjI2hNwDo8ZM0bd+yyRtagEL7DP4d4JEarkgjsO9ioUiF9AYMAquryc+EDkDIJxVsE4uN/+6le/UvMX/iWLL1j1vOanH8EL9JmNPdprzrr9XpdvVO23bt0qPXv2dHymwL0E5yLOxH/+859qXiYL5Vg2QMQOzz1OQmbJdrqNlTwPsN9iHkD4xK2kE7zIVnyx906dOlUeeOCBAmbCn+uuu06uuOIK9Tv49Oabb6rnCXvxmtt+55HuXuh3/7LbEba9X79YPzwB09+vmW5f+AiwBxIgARIoHAJOZzYEgHF3w7vSIMX+fOx1NwsyRmG3+eyzz6Rr166JZxM8k61atUo9u0RR7O8x8Zy0evVq9T7KzjfMu5EobC1Kfdjvwrq2W8+/+G8B119/vfrvFJUqVdJtznokQAJFkACfP4pg0DxMLkrCF5x/uTf/6BEJkAAJkID5BHj+hosRBS/C8WNrEiABEiABEghIgIIXAcGxGQmYRoCCF6ZFJH72UPAifjE3xmO+kDEmFDSEBEiABEggQgI83yKEGXFXmUr8xFdxkdyLBCGH/2BSwIuwiTZh28Mg/CFly5YtCySZrlmzRtq0aeObPEQv8IV1fP0XiX9+Cv74FoIOSHotXry4a9OwiXR+bEquC8GGAQMGOCYyevWJhDsklV155ZWuVY8cOSL4I+Bly5Y51kGCOXyvUqWK+j1YI8ETYgd+Wd9+++3yxBNPKHEOfN3ZKqNHjxb8Y5+/usln6Tj49c+Lqf33boIrukmM6cZzSnBEIi3iYRd5CJqojlgiKTe54A+VlyxZor4kn65Q8MLvbClYH3Hr06eP45fY0/WOhPyxY8dKx44dU4RRatWqJUuXLk0kiyb3EXYPQ5IqxB7uuecex8R/LxoQZMJ8s5LB3eojoRp7Mv7xW3TEn4KeYcniOUhkhrCIly/J9juN69c/nfphkjqC7iNudmXq3hOF4AVsxpxGcszw4cMdk9G91uBjjz0md911V9q7Q9hzLGx7rzkTpv+ge4rfNYg4IUkKZ5Vd1MvNP9ztsN/g3gFRgtdee01VjUrwAn3hzgoRHLe7EO6lGM8quryc+GBfxz3N7a5m5xD0bquzf2R6j/aas26/1+UbZXsIMUCs7+233/ZlNuJz//33K9EUL7ELa6/ye/5ijMGDByvBDSQvoOgkVWYjvpjjSBZ99NFHfXFDZfgFYawHH3wwcLKp06C6e6Hf/cs+Vtj2voGxQWgCpr9fM92+0AFgByRAAiRQSASczmzcQxYsWCAQ8gxSTBW8OHPmjLzxxhvy73//O9A7+WQWECIcNWqUTJgwIfFjPG/j/aGbwLQflhBXhbipJQYIQebZs2dLuXLlKHjhB6StblDBC6fnUMTkkUcekcsuuyyERZlrevjwYfU+D8Lb5cuXz9xA7JkEcpQAnz9yNLAi6t0RhIPxEQa30qtXL/XfcQtrj+f8y935R89IgARIgATMJcDzN1xsKHgRjh9bkwAJkAAJkEBAAhS8CAiOzUjANAIUvDAtIvGzh4IX8Yu5MR7zhYwxoaAhJEACJEACERLg+RYhzIi7ijrxE4nNSPbBHxLqJEtZ7oRNtAnbHnZAhABJ3khgtErTpk1l/vz5gq+zBSlIiMRXjZGAmtxvur6QCIk/4qlXr56nWEjYRLogPlltvvnmG/XHoosXL9YSmUAyPAQ88PXkihUreg6dTlSjWrVqsnz5cqldu3aiH4g8IOkS7Jy+WG0fEKIsDz30kEo8LVmypCQnjqNuixYt1B+NX3DBBSlNdZPPvBz0659Xf8m/dxKlgBgFErLD/uEX/lB8ypQpKrEvueCP62fNmiWVK1dO/Dhooro9FuhQJ+EV9Sh44WemuNf94osv5OGHH1b7n1dBggWSt7H3Y36dPHlSJcwisdsqbmIAUe1h+/fvV+JCuvssRCGQ2NuvXz/ts8pKuICoB77urlPwx+rYk7zWXdAzDGsO+6qfNZJsNwUvdKKoVycqwQtrNPwhL+YazjodISfMNawBL1Eg9B/2HAvb3otomP6D7ilB1qB1x8MfVb/88stp3cKdY+LEiXLTTTfJ999/L/n5+RkRvPBK2rcndunycuODexj8euaZZ9LO0zB3W93zP5N7tNecdfu9Lt+o2yNhCsKDEDjBfPMqiA/2D3z9WEeoMLk/7FVYA173BexNeB6CuCDuCzi/UHQEL1AvG/HFGBAcgujFhx9+6IVN/f6GG25Qz0M333yznHPOOVptdCvp7oVB9i+vu8C2bdsKCNnp2s16mSdg+vs10+3LfIQ4AgmQAAlkhoDb83uY930mCl4k3y+jes7etGmTQPDUera2CykHjRieCceNG6cENawCsQv89wUUO1/dZ5ug9uRSu6gELywmeA8IwWuI9EZ9bw/K/ccff5QVK1aodz94b4jnxwoVKgTtju1IILYE+PyR+6E3WfiC8y/35x89JAESIAESMI8Az99wMaHgRTh+bE0CJEACJEACAQlQ8CIgODYjAdMIUPDCtIjEzx4KXsQv5sZ4zBcyxoSChpAACZAACURIgOdbhDAj7iqM4AX+UBDCA7/5zW9UQgz+ueSSSwL90aApiTpI0MbXuq2CP1hFElfYL74hgQp/sLt27VqBGMG+ffsSogzgWLNmTWncuLG0bt1aJavq/uFl2ES6KKbToUOH1Ff38KVyJJ3jy9JWQeLcFVdcIbfddptAPMTvV8qQsIcEuldffVXwxbzkpN8NGzZIs2bNCrhw7NgxZcsrr7wie/bsUYIjKBDcQMIp5inELCAoUrx48UR7u+AJkviRaNy8efOUMXSTz3TYBvHPq1/Ms27duqmEZqtgjs2bN0/NsSgKWOGPtO1fdYfYBIQOLK5BBS+OHj0qffv2VfytovtH7hS8iCLCZ/vAvvXxxx8rEQnMJ3wt3kqcxfqpU6eOSlRFkmelSpVSBl65cqX6I3KrIBkfCdFly5ZNqRflHoZEgy+//FKt/S1btqg91lr/WM9169YViDJBnAX7gB9RpmSjIa6DPRxJsdjv9u7dKwcOHFBVsH/XqFFD7RtIIP7lL3+plTwc5Ay0t0FiM9aln0LBCz+00tfV3aP8jGif05jPlqAT5hrWIRJ1cMbqzjWMH/YcC9vei0GY/oPuKUHWoOUH9oSdO3fK0qVL1V3FugdZ+2TXrl1VUnypUqVUEz9JT37ONMse7N0Q5cEfg7/11lspImDdu3eX6dOnC/ZEFF1e6fhgnuL+hy/Srlu3LrHv4g6Iux++dgwWQe+2fpPCMrFHe81Zt9/r8s1U++Q7evKdGPdCnOEQYME57ufZw8lW676wZMkS9Zyze/dudWfHOPXr11fJhdincAewzyVdwYvk9Rb1GWz3CXMI++369esLnPPWcxvmN+Y2zvzk54mgc8Wpne5eGGb/wrhh20fpM/vSI2D6+zXT7dOjzFokQAIkYB6BdM/vEBSD8AIEff0U0wQv8DwFgTTr3VNUz9lOItdr1qyRNm3a+MFVoO7BgwcF77s2btyofoe776JFi6Rq1aq+n/1CGZKDje13Yet9/s9+9jNXbyHSDOE6vBtP/u8TVgM8B48fP14Jx2bqDq8bih9++EG9Q3/66adVE7/PRbrjsB4JxIEAnz/iEOWzPpoofMH5F5/5R09JgARIgATMIcDzN1wsKHgRjh9bkwAJkAAJkEBAAhS8CAiOzUjANAIUvDAtIvGzh4IX8Yu5MR7zhYwxoaAhJEACJEACERLg+RYhTHZFAiRAAiRAAiRAAiRAAiRAAlkiwIT4LIHmMCRAAiSgQcD092um26eBmFVIgARIwEgC6QQvkMi/YMECJfDpp5gmeGEXOYhK8AJM7CLXgwYNkkmTJvkWCUnmu2nTJiXuZgk0R9Gnn/jlcl1d8Tc3BhDEXrFihTz++OMpIpBYKxCMhTClQ5JP1pCGFQLMmqEciASKAAE+fxSBIEVsoknCF5x/EQeX3ZEACZAACZCABgGevxqQ0lSh4EU4fmxNAiRAAiRAAgEJUPAiIDg2IwHTCFDwwrSIxM8eCl7EL+bGeMwXMsaEgoaQAAmQAAlESIDnW4Qw2RUJkAAJkAAJkAAJkAAJkAAJZIkABS+yBJrDkAAJkIAGAdPfr5lunwZiViEBEiABIwmkE7yAwTfddJMSvbj44ou17Y+T4MXevXulU6dOsm/fPsWnfv36smjRIqlatao2r+SKJ0+elGHDhikhDRQIKaxatUpuueWWQP2xUSqBsIIXVm/79++X+++/XzZs2JAYoE6dOir2NWrUKDTsFLwoNPQcOAcJ8PkjB4Oq6ZIJwhecf5rBYjUSIAESIAESiJAAz99wMCl4EY4fW5MACZAACZBAQAIUvAgIjs1IwDQCFLwwLSLxs4eCF/GLuTEe84WMMaGgISRAAiRAAhES4PkWIUx2RQIkQAIkQAIkQAIkQAIkQAJZIkDBiyyB5jAkQAIkoEHA9PdrptungZhVSIAESMBIAl6CFzB6xIgRMmbMGClevLiWD3ESvHDi9+KLL0p+fr4WK3ulzz77TLp27So7d+5Uv2rRooUSHLngggsC9cdGqQSiErxArxA56d27dyJW+NmDDz4o48aNk5IlSxYKegpeFAp2DpqjBPj8kaOB9eFWYQpfcP75CBSrkgAJkAAJkEBEBHj+hgNJwYtw/NiaBEiABEiABAISoOBFQHBsRgKmEaDghWkRiZ89FLyIX8yN8ZgvZIwJBQ0hARIgARKIkADPtwhhsisSIAESIAESIAESIAESIAESyBIBCl5kCTSHIQESIAENAqa/XzPdPg3ErEICJEACRhKw38nr1Kkj3bt3VwIXx48fVzaXKVNGli9fLs2bN9fyIU6CFwCycuVK6dixY4LN3XffLU8++aSUKlVKi1dyJXtfkydPlsGDB4tD4ojvvtlAJErBC/DcsGGD5OXlJdZKjRo1ZNmyZVKzZs1CwU3Bi0LBzkFzlACfP3I0sAHcKgzhC86/AIFiExIgARIgARIISYDnbziAFLwIx4+tSYAESIAESCAgAQpeBATHZiRgGgEKXpgWkfjZQ8GL+MXcGI/5QsaYUNAQEiABEiCBCAnwfIsQZgRd3XTTTbJly5YIemIXJEACJEACJEACJEACJEACuUTgp59S/1urruAFk7tyaRbQFxI4S6BJkyayefNm4jCIgOnv10y3z6BQ0hQSIAES8EXASfDiz3/+syxcuFDGjx+f6Avv/RcsWCAXX3yxZ/9xE7z4+uuvJT8/P/HfRYKKHpw4cUIGDhwoSKxFCdqPZ4BiXCFqwQunZ9rCFCmh4EWMJzddj5wAnz8iR1rkO8ym8AXnX5GfLnSABEiABEigCBLg+RsuaBS8CMePrUmABEiABEggIAEKXgQEx2YkYBoBCl6YFpH42UPBi/jF3BiP+ULGmFDQEBIgARIggQgJ8HyLEGYEXVHwIgKI7IIESIAESIAESIAESIAEcpAABS9yMKh0iQQCEqDgRUBwGWxm+vs10+3LYGjYNQmQAAlklICT4MWSJUukZMmS0q1bN4FAgFX++Mc/yrBhw6R48eJpbQojeIFnhgMHDsjq1auVONaePXvUv6M0aNBArrzySmnbtq3ccMMNUqpUKVc7/va3v0nnzp1Ve6+ybds2adSokVc119+fPn1axowZI+BjldmzZ0ufPn189bl3717p1KmT7Nu3T7Xr1auXTJs2TUqXLp3Sj53v3XffLU8++WRaHlYHx44dk9dee01eeeUVxeb9999Xv6pevbrUq1dPmjZtKq1bt5ZKlSq52v76669L8+bNE7+fMmWKDB48OK2viOu4ceNk1KhRiXpbt26VG2+8MW27d999V9lz8OBBVe/FF19U4iJBS9SCF7DDziMvL08Q/3LlynmaeejQIXnjjTdUTPbv3y87duxItEFMIHrSuHFjadeunVx66aXiJgaJuffII494juc1VxCnL7/8Us0PCNtjHVlzBJ1jjsAunXniaQwrkIDhBPj8YXiACtG8bAhfcP4VYoA5NAmQAAmQQGwJ8PwNF3oKXoTjx9YkQAIkQAIkEJAABS8CgmMzEjCNAAUvTItI/Oyh4EX8Ym6Mx3whY0woaAgJkAAJkECEBHi+RQgzgq4oeBEBRHZBAiRAAiRAAiRAAiRAAjlIgIIXORhUukQCAQlQ8CIguAw2M/39mun2ZTA07JoESIAEMkrATfACSe1r1qyR7t27y/Hjx5UNF110kRIcuPnmm9PaFFTw4osvvpCHH35Y5s+f7+kz7Bs9erQSiHAS4Mim4AWM3bVrlxIlsIQZwG369OlSpkwZT1+sCrNmzZL+/fsn6q9YsUI6dOhQoH0QwQvEeebMmfLYY4/J999/n9Ym2HzvvffK0KFD5fzzzy9QFwIkd9xxh2zfvl39TsfXo0ePSt++fWX58uWJ/nSEMpKZ1KlTRyDGgtgHLZkQvLDzqFatmvKzdu3armZ+/vnnMnbsWFXPWl9ePvXo0UPF75JLLilQNazgBZ7VIWyB/letWuVlivq91zzR6oSVSMBgAnz+MDg4hpiWSeELzj9DgkwzSIAESIAEYkWA52+4cFPwIhw/tiYBEiABEiCBgAQoeBEQHJuRgGkEKHhhWkTiZw8FL+IXc2M85gsZY0JBQ0iABEiABCIkwPMtQpgRdEXBiwggsgsSIAESIAESIAESIAESyEECFLzIwaDSJRIISICCFwHBZbCZ6e/XTLcvg6Fh1yRAAiSQUQLpBC9+/PFHGTlypEyePDlhQ6tWrWT27Nly4YUXutrlV/ACzwlbt25VYg8QqvBT7r//fhk3bpyULl06pVm2BS/sgg46ogfJBh85ckT69OmTEBto2rSpEv6AyIi9+BW8+Oqrr2Tw4MGybNkyP2ilUaNGMmfOnAICEydPnpRhw4bJk08+qfpr2LChLFy4UC699FLX/j/44APJy8uTTz75JFEHAhhPP/20nHfeeY7tTpw4IQMHDhQkFKP06tVLpk2bViDWfpzKhODFv//9b8E8xLqwyoYNG6RZs2aOpv3lL3+Rfv36+Z7r6Kxt27YCEZDKlSun9B1G8ALrD0IiAwYM8BRDcXII4iiTJk0KFRc/MWRdEsgWAT5/ZIt00R8nE8IXnH9Ff17QAxIgARIggaJHgOdvuJhR8CIcP7YmARIgARIggYAEKHgREBybkYBpBCh4YVpE4mcPBS/iF3NjPD9Y5r8AACAASURBVOYLGWNCQUNIgARIgAQiJMDzLUKY7IoESIAESIAESIAESIAESIAEskTAnlyHYbdt26YSq1hIgARIgASyS8D092um25fdaHE0EiABEoiOQDrBC4zy+eefS7du3QRCAVZBcj0ED4oXL+5oiF/BC4hd9OzZUw4cOJDo75prrpHevXsLRLIqVaokp06dkn379snq1atlwYIFKYn5Tgn3qH/8+HE5c+aMvP3229KyZctE388995x06NAh8e9lypSREiVKhIYKcQiIOFhlypQpSmhCp+zatUvatWsnBw8eVNVHjRolo0ePlmLFihVo7kfw4ttvv5W7775b1qxZk+jn/PPPV+Iit912m/zmN7+Rc845R7744gslOgIfPvzww0Td+vXry9y5c6VGjRopdvz5z39W88Iq6QQeUAciDRgzuXgJZdhFS2bOnKl8CVMyIXgBwYgxY8aof6ziZivmMOb1zp07E3VvvfVWyc/Pl6uvvlrNdZRjx47J7t27ZdGiRQWESpzmxr/+9S+BQM0PP/yg5g5ihnLLLbcIbClfvrz6d6zZsmXLSvK9ymn9derUSbp27Sp169ZV9VEOHTok77zzjiD2r732WkoYIPYBwRYWEsglAnz+yKVoZseXKIUvOP+yEzOOQgIkQAIkQALJBHj+hpsPFLwIx4+tSYAESIAESCAgAQpeBATHZiRgGgEKXpgWkfjZQ8GL+MXcGI/5QsaYUNAQEiABEiCBCAnwfIsQJrsiARIgARIgARIgARIgARIggSwRoOBFlkBzGBIgARLQIGD6+zXT7dNAzCokQAIkYCQBL8ELGL148WLp16+fEpBAueiii+TFF1+Um2++2dEnP4IXX331lXTv3l02b96s+oL4xLhx49R4JUuWdOz/H//4hwwaNEjWrVuXaAMRiy5dujjWt4scwHYIDERd7AIN7du3VwISltiA23gQTIDPECqw+ELY49prr9XiCxGIJ598UkqVKpVSH6IfEM0YP3584udgPWnSJLnwwgsd+z5x4oQ88cQTKeINAwcOVG2S+9+7d69AFAECDigQQRk5cmSKkII1gNNzn/U7iC3ceOONjrasXbtW2rZtq35XrVo1Wb58udSuXTtU2DIheAGDJkyYICNGjEjYNnbs2EQ8rR9CkAKMJk+enKiH2AwZMsR1rkOw5dVXX5UBAwYkBGEgAgPRiSpVqhRgYWcNMQ3UrVChgiO3I0eOKBGRZcuWJdbSjBkz5I477lBCKE4FfmANQczF2hMwr6ZPn67WLwsJ5AoBPn/kSiSz70cUwhecf9mPG0ckARIgARIgAZ6/4eYABS/C8WNrEiABEiABEghIgIIXAcGxGQmYRoCCF6ZFJH72UPAifjE3xmO+kDEmFDSEBEiABEggQgI83yKEya5IgARIgARIgARIgARIgARIgARIgARIgARiR8D092um2xe7CUOHSYAEcoaAjuAF6gwdOlSmTZuW8BtCBLNmzZLKlSsXYKEreAGhBwg1PPjgg4k+kCSK5Hm3ZHur4jfffCN9+/ZNiF40bdpU5s+fr8Q47CVbghcQAgCnqVOnKhNgSzrhCsvOgwcPSo8ePWTjxo3qR17iAXa+boIXu3btknbt2gn6RwGvKVOmeIoSQChj4sSJCcEGiBisWrVKbrnllgRaCB1AhGHBggXqZ3l5eTJ79mwpV65cAf4HDhxQAgrbt2+XWrVqqfHx/1FgD4QT7OXkyZMybNgwNT+8+vezGDMleAFRiW7duiVMgdAI/km+v9hFQiAYgjXkJYjiNK9eeuklueqqqwq47lfwYtOmTQJhFku4AmsR4ituYjPWgBDK6NOnj5oXKA0bNpSFCxfKpZde6iccrEsCRhPg84fR4SkSxoURvuD8KxIhppEkQAIkQAI5RoDnb7iAUvAiHD+2JgESIAESIIGABCh4ERAcm5GAaQQoeGFaROJnDwUv4hdzYzzmCxljQkFDSIAESIAEIiTA8y1CmOyKBEiABEiABEiABEiABEiABEiABEiABEggdgRMf79mun2xmzB0mARIIGcI6AhewNlPPvlECTHs3Lkz4TtEEZAgX7x48RQeuoIXdqEHXQEAa7CVK1dKx44dE2OvWbNG2rRpUyA22RK8wMB2AYHJkycrQQeHxI+Ena+//ro0b9488e8QjoCYgFvREbw4ffq0jBkzRv74xz+qbiBEsHz5crn66qu15u5nn30mXbt2TcQbPiDeJUqUSLSHGMWQIUPUv1erVk31X7t27QL9J/sHEQuIKcA2FDexjq+//lry8/Nly5Ytqp6bMIaWM0mVsiV44eSXXRRjxYoV0qFDBy0XIObSs2fPRN1t27ZJo0aNCrT1I3gBwRmIW4waNUr1oyvQgrpoixhacaxTp44sWbJEqlevruUPK5FAUSDA54+iEKWiYWMQ4QvOv6IRW1pJAiRAAiSQWwR4/oaLJwUvwvFjaxIgARIgARIISICCFwHBsRkJmEaAghemRSR+9lDwIn4xN8ZjvpAxJhQ0hARIgARIIEICPN8ihMmuSIAESIAESIAESIAESIAESIAESIAESIAEYkfA9Pdrdvtq1KihFaOPP/5Yq55V6T//8z991Wf/6XGRD/kkE+D6Sj8fssXHvi51BS9g/eLFi6Vfv35y/Phx5QxEFObNmyeNGzdOcU5X8MIu9DBz5kwlgKBb/va3v0nnzp1lz549qsnw4cOVwEOxYsVSusim4IVdxKNFixayYMECueCCCxzdOnnypEAEAuIRKPXr15dFixZJ1apVXTHoCF7YBSMgVjJ9+nQpU6aMFl77vGjSpIlAsKFKlSqJ9rt27ZJ27doJfEZ58cUXlUhFcrGLKkCUBKVt27bqfxs2bCgLFy5Ucym5IGYtW7ZUcw02v/rqq44CD1rOJFUqTMGLdevWyVtvvSW7d++WEydOCOa7rkCEXSwjCsELzD2Ibrz//vvqn5///Ofy/PPPu85VO2ustUceeUT92EvwIlv7m+584P0kPSnyOctn3759KaCs5w/y4fxJJuBnfzt69KgSjvr8889dIfbq1UtGjx5d4B6A85SFBEiABEiABEggswRMfz+eWe/D907Bi/AM2QMJkAAJkAAJBCBAwYsA0NiEBEwkQMELE6MSL5soeBGveBvlLV/IGBUOGkMCJEACJBARAZ5vEYFkNyRAAiRAAiRAAiRAAiRAAiRAAiRAAiRAArEkYPr7NYc/mNWKk9/EIL/jsP/0YSAf8kkmwPWVfj5ki499XfoRvEDdoUOHyrRp0xLOtG/fXmbNmiUVK1ZM/ExX8AIiD0OGDEm0g6jBNddco7W/o9KRI0ekf//+smnTJtUmLy9PZs/+f+ydC/hNZdr/7wtDMqMXqdS8Q701UZFSEVMUSSlSyjk1JFNRmBoRvTqgZhw6EKUTxlmkdDAUZUw6iQ7M6KrUlEoXF8ZM/Dv8r/t5Z+3Ze/3W3nud9v49v70+z3W5Zuz9HO77c9/redZeub9rhhxyyCEZcxRT8EL5ql/Dhg0zNqhYw5IlS6Rt27aefn388cfSo0cPWb9+vfl+yJAhMn78eFMQm635Ebx466235OKLL06JUYwYMSKDtR/IEydOlLFjx5qu9erVk2eeeUaaNWuWGvrNN9+ICmm88MILWW3X4t7+/fvLokWLUqII+/fvN7HaunWrp5iFWyQjn2iIH1+cPoUSvNBrQHPRaXfccYeMGjUqiGkZfb/77jv58ssv5b333pPnnntOli1bJtu2bUv1iUPwIqhxKpDx+eefG8EOzWkV8Ni5c6eZJp/gRbH2N78+cX+SmxR84JNOgOs3dz6E4fPEE0/ImDFjcgpfuFcNel363Q/pBwEIQAACEIDAfwjY/nzc9lgheGF7hLAPAhCAAARKlACCFyUaWNxKHgEEL5IXc9s8RvDCtogkyB4eyCQo2LgKAQhAIEEEON8SFGxchQAEIAABCEAAAhCAAAQgAAEIQAACEIidgO3P14IWEjmAghYGBV2H+XOnInzgk06A6yt3PhSLTxTBC/VA33h/9dVXpwQa9LN7773XiClUrlzZOOlH8EKL54cPH27EIeJqbdq0kT/+8Y9y5JFHZkxZTMELXdgtNqHCB/q2dodPunFqb+/evc1H+cQxnHF+BC9UIKFz585xoTXzrFixQs4777zUnN9//70RdRg3bpz5zIv/pk2bUuIWKo4xZcoUUTEH/f8qmKBt2rRpcu2116bmTRfJ0A9z8QvqYKEEL+68804ZPXp0yhy/ghcqIvPJJ5/IRx99ZK6t999/X7Zs2SKvvfZaTtcKKXjxj3/8Qz788ENRMRa16d1335W//vWvsmHDhqw2IXiRiYb7H+5/uP/xvzsX6/7Hr0XFun71XkqFL/y2oHb5nZd+EIAABCAAAQj8h4Dtz8dtjxWCF7ZHCPsgAAEIQKBECSB4UaKBxa3kEUDwInkxt81jBC9si0iC7OGBTIKCjasQgAAEEkSA8y1BwcZVCEAAAhCAAAQgAAEIQAACEIAABCAAgdgJ2P58LWghlAMoaGFQ0HWYP3cqwgc+6QS4vnLnQ7H4RBW80PFz586VgQMHyt69e41T9evXN0ITrVq1Mn/3I3ihhf5DhgyR6dOnx3amZSu6L7bgxb59++SGG25IFbK2a9dOZs6cKfXq1cvw1d2vS5cu8uijj0qtWrVyMvEjeJEupBEX4NmzZ0uvXr0ypvvTn/4k7du3N5+pYIeKYrRo0SLVJ92OiRMnmpi7hTJU7EKFT6pXr27GpYtk6N/dQhtR/CmE4MW3334rw4YNk6lTp6ZM82LlfKmCH2vWrJHJkyfLs88+G8qduAUv9HpUWx544AF59dVXA9uE4EUmMu5/uP/h/sf/NlKs+x+/FhX6+r3qqqtyCl00aNDAiGSpIEZ6C2qXX3/pBwEIQAACEIDAfwjY/nzc9lgheGF7hLAPAhCAAARKlACCFyUaWNxKHgEEL5IXc9s8RvDCtogkyB4eyCQo2LgKAQhAIEEEON8SFGxchQAEIAABCEAAAhCAAAQgAAEIQAACEIidgO3P19z2ffDBB74YNGrUyFc/p5O+yTxIY/7ctOADn3QCXF+586FYfNzXpVt4Il/hunqhQg233HJLRoG/ijWoeEXdunUTL3ihjNyCE16iDW5hhwkTJhhBiHzFvzYJXmzbtk169uwp69atMwk+bdo0UQELbQcOHJDhw4cbMQsVw3j++edToijz58+X7t27m35t2rQxvI488kjzd80jFVTx+i7IGe3VtxCCF7t27ZI+ffrI8uXLU0uqoMXZZ59dxoQvv/zSXDuzZs3K60rt2rWlbdu2cv7558uePXtk6NChqTFxCl5s2bJFbrzxRiMskq+puI3Gq2PHjrJ+/XrRnNWWb98o1v6Wz37ne+5PuD/xc39ywgknZIByfn+QP+SPn/xxUxo5cqQsWbIkKzxH6EIFMbTZ/vvc735LPwhAAAIQgEBFIsD5Gy1aCF5E48doCEAAAhCAQEgCCF6EBMcwCNhGAMEL2yKSPHsQvEhezK3xmAcy1oQCQyAAAQhAIEYCnG8xwmQqCEAAAhCAAAQgAAEIQAACEIAABCAAgcQRsP35mu32JS5hcBgCECgZAmEEL9R5LWDv0aOHbNy4McVi8uTJMnjwYNm5c6f06tVLXnzxRfOdFuyroEGdOnVSfcOuGwa8W+Rg9uzZxr5Cto8//tjwUVEAbSpkMX78eKlatWpqWRWCcEQMtIB64cKFcuKJJ+Y1K4zgRaF8dsdRxS7Ur+rVq8sXX3xhOK9evVpatmwpc+bMERVM0JYu9pEuhuGez4tbXkA5OhRC8MItXNKsWTOZN2+eHHvssRmWfPXVV0YM5Omnn874XP1v2rSptGjRQo4//nhp2LChGavXS5UqVUxft4BKXIIXeh1fffXVqTx1DFOxjdNPP11OO+000aL/4447To455hipVauWVKpUyXS78847ZfTo0eb/5xO8iBIzxkKgvAjw+6O8yJfWurrHPvHEE1mdcgtdOB3Jv9LKA7yBAAQgAIGKQYDzN1qcELyIxo/REIAABCAAgZAEELwICY5hELCNAIIXtkUkefYgeJG8mFvjMQ9krAkFhkAAAhCAQIwEON9ihMlUEIAABCAAAQhAAAIQgAAEIAABCEAAAokjYPvzNdvtS1zC4DAEIFAyBMIKT/z444+mCL9Pnz4pFipmsGjRIjn66KPzCl58++23MmzYMJk6daoZX69ePXnmmWdExQLibuUhePH999/LmDFjjCiAtubNm8vcuXMNG227du2Sfv36pd72ni4Ukc9/P4IX8+fPl+7du6emmjhxohHdKERLF2NIF7ZQ7hdccIHs3bvXCD04Qhhqw+7du6V///4mX7RNmzbN9HELhag4RKdOnWIzuxCCF48++qjxxWlXXXWVPPjgg1KjRo3UZ5oP9957r4wYMSL1mYpbjB071gjCpPf1cnbmzJnSt2/f1FdxCF64r32dvFWrViZn9X/TxVncNun1r/mtf7QheBFbijKRRQT4/WFRMCqgKWGFLhxXyb8KGHRMhgAEIACBCk+A8zdaCBG8iMaP0RCAAAQgAIGQBBC8CAmOYRCwjQCCF7ZFJHn2IHiRvJhb4zEPZKwJBYZAAAIQgECMBDjfYoTJVBCAAAQgAAEIQAACEIAABCAAAQhAAAKJI2D78zXb7UtcwuAwBCBQMgTCCl4ogH379hkRhUceeSTF4/LLLzdF/DfccIO8+OKL5nMt6FdRhDp16mRwGzduXIYAwOzZs41QRtytPAQv1IdVq1ZJly5djOCDtsWLF8ull15q/n+6GIT7u3z++xG8eO2116R9+/aptYMIauRb3/39pk2bpGvXrrJ161bz1YoVK+S8884zAhdDhw41nzmCFs5YFYAYNWqUaA5ou+6662TChAlmbOfOnc1nbpGQoHZ59Y9b8MItXKJrzpgxw4iZpLdt27ZJz549Zd26deZjFYd58sknpXXr1r7cUhGK0aNHp/rGIXjx1ltvycUXXyzbt29P8X788celUaNGeW2Ksm/knZwOELCEAL8/LAlEBTMjqtCF4y75V8ECj7kQgAAEIFASBDh/o4URwYto/BgNAQhAAAIQCEkAwYuQ4BgGAdsIIHhhW0SSZw+CF8mLuTUe80DGmlBgCAQgAAEIxEiA8y1GmEwFAQhAAAIQgAAEIAABCEAAAhCAAAQgkDgCtj9fs92+xCUMDkMAAiVDIGrh+ubNm6VHjx6ycePGFJPhw4fLm2++KStXrjSfZRO8WLZsWUrcQPsNHjxY7r33XqlWrVqsfMtL8MIthuD4V6VKFRkzZoyoiIG2du3aycyZM6VevXq+/PYjeOEWWCiEeIRj7O7du6V///6yaNEi85H6pb6q6MmsWbOMX88884w0a9Ysw7/0+Ldp08YweOihh1IiGIUQ6Yhb8OLpp5+WPn36pIRFsnGOsq4Kplx//fWGpdPiELxQEZrevXun5tS4jRw5UjyKlMrk5RdffGHEaVavXm2+O/nkk2X+/Ply/PHH+8phOkGgIhDg90dFiJI9NsYldOF4RP7ZE1ssgQAEIACB5BDg/I0WawQvovFjNAQgAAEIQCAkAQQvQoJjGARsI4DghW0RSZ49CF4kL+bWeMwDGWtCgSEQgAAEIBAjAc63GGEyFQQgAAEIQAACEIAABCAAAQhAAAIQgEDiCNj+fM12+xKXMDgMAQiUDIGoghc//vijzJgxQwYMGJCVSTbBi48//tiIZaxfv96MrV+/vhFNOO2003zx3bRpk1x55ZVSu3ZtOfzww6V169ZGfKBGjRoZ48tL8EKNmDRpkgwdOtTY44ghHHTQQcZuRxBk1KhRcvvtt0vlypV9+e1H8GL//v1yyy23yP3335+ac/LkyUaIwo+gwZ49e2TQoEHyt7/9TerUqSOnnnqqXHXVVXLMMcd42pjuZ9euXeW3v/2tqGCFCqF06NDBiDUceuihGWM1ftp369at8rOf/Uxmz55tBC9eeOEF00//rqIKcbYowhNuO1TsRQucnfzV78eOHWu4u2PpXlfjrX/8xELFY5STipg4rRCCF08++aTJSz/NLfSB4IUfavSpaAT4/VHRIlY+9sYtdOF4Qf6VTzxZFQIQgAAEkk2A8zda/BG8iMaP0RCAAAQgAIGQBBC8CAmOYRCwjQCCF7ZFJHn2IHiRvJhb4zEPZKwJBYZAAAIQgECMBDjfYoTJVBCAAAQgAAEIQAACEIAABCAAAQhAAAKJI2D78zXb7UtcwuAwBCBQMgSiCl4oCEccYebMmZ5csglefP/99zJmzBi58847U+M6d+4s06dPNwIWudq+ffuMsMDUqVNT3SZMmCBDhgwpIyJQnoIX77//vlx++eWi4gjaVChABSQuuOAC2bt3r9SrV0+WLl0qZ5xxhu+c8iN4oZOtWrVKunTpYtbRpoIiKmqgwiC5moqYzJ07VwYOHJgaq/M8+uijUqtWLc+hytjx6bjjjpO+ffvKbbfdZvreeuutJsZuEYjdu3dL//79jciJtgsvvFBeffVVs2ajRo1k4cKFcuKJJ/rm4qdjXIIXH330kREPWb58eWrZVq1aGZGOBg0alDHFvW4+ns4EX331lREO0bxJb/PmzZNu3bqVWcd9PWe79nTgH//4R+ndu3dqDvXn3nvvlWrVquVE6SX0oYIlK1askBYtWvgJA30gUCEI8PujQoSp3IwslNCF4xD5V26hZWEIQAACEEgwAc7faMFH8CIaP0ZDAAIQgAAEQhJA8CIkOIZBwDYCCF7YFpHk2YPgRfJibo3HPJCxJhQYAgEIQAACMRLgfIsRJlNBAAIQgAAEIAABCEAAAhCAAAQgAAEIJI6A7c/XbLcvcQmDwxCAQMkQiEPwQmFs2rRJunfvnhJ2SAeUq+h+69at0qdPH1m/fn1qiIoB/OEPf5BjjjnGk7MKIowdO1bGjx+f+j6I2MCIESOM0EaVKlUKHsf9+/cbYY7777/frHXTTTdJjRo15O677zZ/V9+nTJkiKhjgt/kVvNDY6toPPvhgaurjjz9eVBhExSkqVapUZskffvhBFi9eLDfffLNs27bNfK+2zZo1S1SMJFvbvn27XHnllbJy5UrTRYU89DNtKtbQqVOnMkNV8GTUqFEybty4Mt+F4eKHXxTBCxUCUQEKZaG5t3PnztSS+cRElGXPnj1l3bp1KaaTJk0ywiBeeahrbdiwwYiFqJCEu6mwRq9evcp87r6eVThExTGaNGlSpu9bb70lF198cSpO6sNDDz0kHTp0KCMao4M1N1RERXNj48aNZeZbu3at6HVIg0CpEOD3R6lEMl4/Ci104VhL/sUbN2aDAAQgAAEI+CHA+euHUvY+CF5E48doCEAAAhCAQEgCCF6EBMcwCNhGAMEL2yKSPHsQvEhezK3xmAcy1oQCQyAAAQhAIEYCnG8xwmQqCEAAAhCAAAQgAAEIQAACEIAABCAAgcQRsP35mu32JS5hcBgCECgZAnEJXmiB/owZM2TAgAFl2OQSvNDOCxculIEDB2YICNSuXdt8duGFF8ovf/lLI87wySefmIJ7LfZ/9913U+uoIMO0adOkR48enoX6W7ZskSuuuCJjzOWXXy7NmjUzc6iQQ8OGDQsW06eeekouu+wyM78KQdSsWVP++te/mr8rs379+gVa26/ghU764YcfylVXXSUq9JDe1P/evXvLqaeeKtWrV5c9e/aIChYsWLBAnn322Yy+1113ndx7771GqCNbyyZecfLJJ8v8+fNFhTa82rJlyzyFNDSe1157bSAufjq7BS9UoEEFHn7yk59kHX7gwAF5++23jZiLE7f0zvnyT/sqHxVZufPOOzPW0ZzV+CgnFb7QOLzzzjvmmtA4qLiLNhV/2bFjR+rv2QQv9DrUdfSP05S95p/m3VFHHSUa+2rVqsm+ffvkhhtukCeeeCLjWlIRDhWvca67r7/+Wt58880yuXHccceJCtY4DcELPxlIn4pEgN8fFSlahbe1WEIXjifkX+FjygoQgAAEIAABNwHO32g5geBFNH6MhgAEIAABCIQkgOBFSHAMg4BtBBC8sC0iybMHwYvkxdwaj3kgY00oMAQCEIAABGIkwPkWI0ymgkBCCOg/TO3WrVvqTWS5/uHtH//4R/OPf52m/9BW376m/xC4vFoQ+8PY6P5H0/n+YXKYNRhTfgSIb/mxZ+XCE3AX6uiK/IP7wnOPe4VPP/3UvIFU32L6+uuvpwo6WrRoIQ0aNJBBgwZJy5Yt4142EfNpcc3o0aNTvt5xxx3mjboVpbnvyyqa/dk4a6HRM888I0uWLDFvtnbepKyFSccee6xccskl5m3JVatWrSihKqidQe5lbLyXLygcJodABAK2P1+z3b4I6BkKAQhAoFwJxCV4oU7s2rXLiBRosX56yyd4oUX6ei88dOjQ1L2wXygqjPHAAw+YAn0VxfBqu3fvlv79+8uiRYs8v88mHuDXhnz9tm/fbu7nV65cmdG1efPmMnfuXDn66KPzTZHxfRDBCx2oogQqbKC/sYM2/f199913i4o65Gte4hV9+vSRKVOmZB2/adMm6dq1a4ZwgoqC6O8jR5Ak37pBvncLXgQZ69VXf7NNnjxZNMc9insyhnz11Vfm+nj66ad9L6vcNQb63zJ+85vfyLp168zY22+/3fzxWjObiIiOc1+LKuKhRdz6O9Rv02tOf4ufcsopJnaa39qefPJJk+c0CJQKAX5/lEoko/lRbKELx1ryL1rcGA0BCEAAAhAIQ4DzNwy1/4xB8CIaP0ZDAAIQgAAEQhJA8CIkOIZBwDYCCF7YFpHk2YPgRfJibo3HPJCxJhQYAgEIQAACMRLgfIsRJlNBICEEgghG2FgkF8T+MCENUkQYZn7GlC8B4lu+/Fm9sAQQvCgs30LP/t1334meu1rktHPnTs/ltNhDi3RU/IIWnACCF8GZFXqEvil48ODBZd64nL7u2LFjKR8uWwAAIABJREFU5dZbby20KRVm/iD3Mjbey1cY0BiaOAK2P1+z3b7EJQwOQwACJUMgTsELhfLmm2+aInhHxE0/yyd44cD85JNPTBH/zJkzffG96KKLZMyYMabwPp/YwJo1a6Rv376eghqFFtL7/vvvjZ36eyy96T2+fla5cmVf/jqdggpe6DgV2Xv44Yflrrvuyvp7O90IFXJQscTLLrtMqlWr5ss+jXnPnj1Togw6aOLEiTJkyJCs473ESDR/ZsyYIYcccoivdYN0ikvwon79+jJgwAC55pprpG7dur5N+PLLL2XkyJHy2GOP5R2j143myNlnny179uzJEG3JxUhjfcstt8jUqVPLrOElbL1lyxa5+eab5dlnn81rU48ePYxNjRs3NtdSerw1zuPHj0eoMS9FOlQUAvz+qCiRKoyd5SV04XhD/hUmrswKAQhAAAIQyEWA8zdafiB4EY0foyEAAQhAAAIhCSB4ERIcwyBgGwEEL2yLSPLsQfAieTG3xmMeyFgTCgyBAAQgAIEYCXC+xQiTqSCQEAJBBCNsLJILYn+YkAYpIgwzP2PKlwDxLV/+rF5YAgheFJZvoWfXt5zq21/37t2bdSl9w+u8efPk2GOPLbQ5JTk/ghd2hVUL+nr37p1T7EIt1pzXN/rS/o9AkHsZG+/liSMEbCVg+/M12+2zNa7YBQEIQCAfgbgFL3788Ue5//775aabbkot7VfwQgfoeC2kX7p0qbz88suycePGlEiFigxowf4555xjRDRUlKFSpUr5XEx9r/ffDzzwgJl3w4YNqc+vvfZamTRpklSvXt33XEE7vv7663LJJZfI9u3bzVAVc1yyZIm0bds26FRl7oeD2K/CCS+++KI899xzhq3DQe1p2rSp/OpXv5L27dtL8+bNA/Nw55LO+fzzz0urVq2y+qhiIKNGjZJx48al+kyYMMGIZOQTMQkMTsT89lIfgzYVVdH8O/PMM6VNmzaGVdWqVYNOY/r/8MMPhrvm+MqVK+W1114zn9euXVtOP/10w6tLly5ywgknpPJbrwvN0WHDhvnKn/379xsBiyeeeMIIkKSLiq5du7ZMTLT/X/7yF5OTr776aiov0q85zV/9uxMXHaPCGnq9a2vUqJEsXLhQTjzxxFBcGAQB2wjw+8O2iBTHnvIWunC8JP+KE29WgQAEIAABCKQT4PyNlg8IXkTjx2gIQAACEIBASAIIXoQExzAI2EYAwQvbIpI8exC8SF7MrfGYBzLWhAJDIAABCEAgRgKcbzHCZCoIJIRAEMEIG4vkgtgfJqRBigjDzM+Y8iVAfMuXP6sXlgCCF4XlW8jZvd7qqutpwYcWNP3kJz+R//f//p/UrFlTHn/8calVq1YhzSnZuRG8sCu0WrA0dOjQMka1aNHC5Lq2zz77zLz9Vz+j/R+BIPcyNt7LE0cI2ErA9udrtttna1yxCwIQgAAEIAABCEAAAhAIToDfH8GZVeQRtghdOAzJv4qcTdgOAQhAAAIVlQDnb7TIIXgRjR+jIQABCEAAAiEJIHgREhzDIGAbAQQvbItI8uxB8CJ5MbfGYx7IWBMKDIEABCAAgRgJcL7FCJOpIJAQAkEEI2wskgtif5iQBikiDDM/Y8qXAPEtX/6sXlgCCF4Ulm8hZ3efbbrW7bffLjfffLPUqFGjkEsnam4EL+wJt9d+1bFjR/N23GOOOcYeQy20JMi9jI338hYixSQIGAK2P1+z3T7SCAIQgAAEIAABCEAAAhAoHQL8/iidWObyxDahC8dW8i8Z+YeXEIAABCBgFwHO32jxQPAiGj9GQwACEIAABEISQPAiJDiGQcA2Aghe2BaR5NmD4EXyYm6NxzyQsSYUGAIBCEAAAjES4HyLESZTQSAhBIIIRthYJBfE/jAhDVJEGGZ+xpQvAeJbvvxZvbAEELwoLN9Czv7nP/9ZfvWrX6WWaNOmjegZfOSRRxZy2cTNXdEFL0opYO7zWH1bsWKFnHfeeaXkZrn7YuO9fLlDwQAIZCFg+/M12+0jsSAAAQhAAAIQgAAEIACB0iHA74/SiaWXJ7YKXTi2kn+lnX94BwEIQAACdhLg/I0WFwQvovFjNAQgAAEIQCAkAQQvQoJjGARsI4DghW0RSZ49CF4kL+bWeMwDGWtCgSEQgAAEIBAjAc63GGEyFQQSQiCIYISNRXJB7A8TUgQRwlCrOGOIb8WJFZYGJ4DgRXBmtoxwC170799f7rvvPjn44INtMbEk7EDwwp4wus/jxo0by4IFC6Rhw4b2GFkClth4L18CWHGhRAnY/nzNdvtKNC1wCwIQgAAEIAABCEAAAokkwO+P0gy77UIXDnXyrzTzD68gAAEIQMBuApy/0eKD4EU0foyGAAQgAAEIhCSA4EVIcAyDgG0EELywLSLJswfBi+TF3BqPeSBjTSgwBAIQgAAEYiTA+RYjTKaCQEIIBBGMsLFILoj9YUKKIEIYahVnDPGtOLHC0uAEELwIzsyWEW7Bi2uvvVYmTZok1atXt8XEkrADwQt7wsh5XJxY2HgvXxzPWQUCwQnY/nzNdvuCE2cEBCAAAQhAAAIQgAAEIGArAX5/2BqZcHZVFKELxzvyL1ycGQUBCEAAAhCIQoDzNwo9EQQvovFjNAQgAAEIQCAkAQQvQoJjGARsI4DghW0RSZ49CF4kL+bWeMwDGWtCgSEQgAAEIBAjAc63GGEyFQQSQiCIYISNRXJB7A8TUgoww1CrOGOIb8WJFZYGJ4DgRXBmtoxA8KI4kUDwojic/azCeeyHUvQ+Nt7LR/eKGSBQGAK2P1+z3b7CRIVZIQABCEAAAhCAAAQgAIHyIMDvj/KgHv+aFU3owiFA/sWfC8wIAQhAAAIQyEeA8zcfodzfI3gRjR+jIQABCEAAAiEJIHgREhzDIGAbAQQvbItI8uxB8CJ5MbfGYx7IWBMKDIEABCAAgRgJcL7FCJOpikbAXeCW/hbzH3/8UbZs2SJz5syRlStXymuvvWbsOv744+XMM8+UHj16yFlnnRXpjee7du2SdevWyZo1a+TNN9+UjRs3ys6dO1P+t2jRQho2bCjnn3++nHvuuXLYYYf5YuMuKFu7dq20atVK9u3bJzNnzpQnn3xS1q9fL/Xr15fmzZtLly5d5MILL5SaNWt6zq8svvrqK1m9erW8+uqr8u6778o777wje/fuNf1/9rOfSdOmTaVx48ZmHuWSba70BYIIRkQtkvvhhx9E13vmmWfkpZdekjfeeCPFWjmfeuqp0rlz50AxDWK/r8C5OuUqwNSYfPzxx/L4449n5Ocpp5xi8jOoL172FSo/09f67rvvZPPmzbJ06VLRIuv0uKgver21adPG5NXPf/5zr7cR+EJbiPh7Laz+bNiwQZYtW1YmLh07dpSePXuaa1rPzPIqsN2zZ4+5jhctWmT2HLVXW+3ateX00083e8Ull1wijRo1kipVqvjim2sv1Qm+/vprE+Ply5ebNbdt25baN1q3bi3dunWTE044QSpVquRrvaCdimlf1L3K73i3oISeEzq2Tp06Bo/6vHjxYrPn6TmjZ4vGuGXLlnLxxRebGHudKbq3aHwWLFggK1askNdff93s9Xot6jV55ZVXmmuyevXqOcOQT/Bi+/bt5nx9/vnnM9bQ/Uuvd/XHzzmSy4hsua5n38knnyznnHOO4aB/9/iHH55Tu8UgZs+eLb169ZL9+/fLs88+Kw899JCsWrXKF+ugeezur9eV3p9ojPU61jNJW7p/nTp1kgYNGuS8ttzXhx+77rjjDhk1apSfrmX6KENlpnnmNL0PmT59utStWzfvnJ9//rn06dNHXn755VRfPfN0/OGHH576LNu9kHbQeL3yyismB//yl7+k2On9QLt27XLuSZpXzz33nCxZssTcS6kfzv550UUXyRVXXOHrfi2s4IWezRp3tcG9h2teqw/t27c393f5rtO8sHN0cPPNlhPF3H+D+OPmn2+se4919y/UvXI+fp9++qnMmzcvY7/2c3+v90UffPCBzJ8/v8z9SrNmzeSqq64yOZTvPiDIvUy+8+3777+XMWPGiMbGaem/zfLFKP37p556Si677LLUR7feequZt3LlykGmoS8Eyo2A7c/XbLev3ALHwhCAAAQgAAEIQAACEIBA7AT4/RE70qJOWFGFLhxI5F9R04XFIAABCEAAAoYA52+0REDwIho/RkMAAhCAAARCEkDwIiQ4hkHANgIIXtgWkeTZg+BF8mJujcc8kLEmFBgCAQhAAAIxEuB8ixEmUxWNQLYiMi1aHz9+vDzwwAMpUQcvo7QA+Pbbb5fLL788b0FY+vhPPvlEJkyYYIQnHNGIfE6rqMR1110nw4YNy1sQ6lXkqYXNN9xwgymI82pDhgwxPletWjX1tRbvbdq0Se655x6ZO3duPhNT32vh52233SYDBgyQGjVqZB0XRDAiX5FctkXUBy0E1jhpMXK+pjEdPXq0KZKrVq1azu5B7M+3rtf32YoIjzzySF/5qQIkI0aMkK5du1qVn+qrxkWLlf/3f//XiC/4aVpor4WQWrzttxUy/uk2+F1Hr+NBgwbJ8OHD5cCBA6bo+8UXXzRTaaGyFp5qDhai7dixwxSET5o0KUNYJ9taKlyj14KK7eQTosi2l+rc06ZNk7vuuivvmloo/vvf/94IgsTdimlf2L3K8dnv+GyCFz/96U9lxowZJnbpAkpuprpPT5w40eSgU9Cs55Gfs09FUe6//34jFJStZRO8OO2003zZpwXbei7pORK0aF/FnR5++GFfeaf2B9lbvAQvVFxAz+ZZs2Z54tA9WGNyyCGHxJLaQe8hVExCz2QVLPES9ii24IUWtWvu3XLLLRk8Jk+eLIMHD84pPqL3Z3qejx07NjVWc0WvG83L9OZ1L6SCLypwcdNNNxmBpVxN77m0QF6vFW0qEKBF9MrSERfxGu91bXn1Cyp4odez3jvqnprr2nbWCnI/EyYxowpelPf5EJfgRaHvleP4raLXlgp2ONf/l19+KSNHjpTHHnssZ+h179B7Br3GsrU4BS90Dd1jL7jggtTvozD3Ru7zR++9VKCmbdu2YVKdMRAoFwK2P1+z3b5yCRqLQgACEIAABCAAAQhAAAIFIcDvj4JgLfikFV3owgFE/hU8VVgAAhCAAAQgUIYA52+0pEDwIho/RkMAAhCAAARCEkDwIiQ4hkHANgIIXtgWkeTZg+BF8mJujcc8kLEmFBgCAQhAAAIxEuB8ixEmUxWNgFcRmRbU6x99S7vfpqIC+ieXuIPOpUVxWnA1dOjQjDeb+11H+2lB56OPPpqzKN5dhLhgwQJTDPr00097LuVVCKZFpVpUqX75FeVwT65CICoakv7G9fQ+QQQj/BaBp8+vb3DXomct6gvqg749XgtLc71tPoj9QWLs9PUqItSixalTp8rChQt9T2lbfmrR8Jw5c4yAS9C4aNGlXpsdOnTIWRStcAodfycAeq1ofup17acIWcf95je/McXeAwcOLIrgxdtvv20KybWQNEjTvUHt1GL+XKIDXnup5p0WhmcTAfCyQwu09Zo9++yzg5iZt28x7QuzV6U74He8l+CFslMhgfvuuy8vE+2g8dV9vkePHvL1118bMRa/e4vGSm1t1qyZ51peghcvvPCCPP/8877t04n97MXpBmzZskVuvPHGrOJO2cDo3qLstMDbSxTCGecWvND96N133zX7cramYhf9+vXzFZNcnfQeQgVyVKwhl+CC1xy5RBiKLXih9qkAz7XXXmvuiZzWqFEjmTdvnjRp0iQrBhXtUgGR9LND875///5l4uYlePHZZ5/J9ddf73uv1nPq3nvvNQJYWvivIgl+zi29tlSUQ9fKlk9BBC8+//xzM1e2+7hceXPNNdcYIRtHuCNyIv57giiCFzacD3EIXhTjXtnr/Prd734n+sfvfq37m4rstW7d2uwduh/5vR9o06aNPPHEE1lFL+IWvNi1a5exL31vmD17thFn8tvc9+d6z6j3IoceeqjfKegHgXInYPvzNdvtK/cAYgAEIAABCEAAAhCAAAQgEBsBfn/EhrIoE5WK0IUDi/wrStqwCAQgAAEIQCCDAOdvtIRA8CIaP0ZDAAIQgAAEQhJA8CIkOIZBwDYCCF7YFpHk2YPgRfJibo3HPJCxJhQYAgEIQAACMRLgfIsRJlMVjYC7SOuqq64y4gz33HNPygYtErvwwgtNoZcWOa5cuVLWr19fxkYtJtSi8CpVqmS1f82aNdK3b98yYhdaOKxvXm/cuLFUrlxZ9O3nGzduNOts27atzHxaJKqFl9kK0N1FiDr3hg0bzDzp/ujczz33nJx66qlGRKNWrVqmjxbVzp071xTjuws7dS5923LDhg1N3wMHDsjrr78u69at8ywg1YJPLZhXv9wtiGCE3yJwZw0tQlTBiuHDh5dZV30488wz5Re/+IVh/c4778iqVavK2N+5c2eZPn16LIIdYZLanZ/16tWTI444IhVLdzwrSn56XQdaHHzGGWdIixYtTBG+ts2bN8vq1avLXAOaf5qfWhydrRUj/vmuFb2uO3XqJHXq1BGNpe4dznWoY1X04r333pNXX33VuBHmLeZ+8irbvqOcVUCnZcuWUrVqVfn000/NdeBVSK8CAnfffXdWUR93rqrYjRaIa5Gq05SHvl1drzvdN3TP0IJb9x6jzB555BE57LDD/Ljnq08x7Qu6V7kd8DveLShx1llnmXPk/vvvz2CeKwedvNP9/7HHHssQbdBYaXG05sb7778vy5cvL7NH6pn54IMPeuaFl+CF5prG3WlagN+xY0c58cQTTU5ormoOupsjOpBPVEr3DP0Hte4zWtfRtXWPUX+8rkddM10AJJtIgVvwIv18TfdH11i2bJn813/9l9mvjj76aF+5mq1TrnNZ19V4NW3a1Jy12fZO9W/UqFEyZMiQjHuVf/zjH+Za3b17t1n+73//u4mr03Sf0ILxn/zkJ6nPTjrpJBO7KO3NN9804hXp9zkqzqD3N16x/uSTT6R3794Zhfq5+ruvJUeAx1nPnX/Z9iQtlK9UqVLGPZF7f9dYu/dOPaNUkEDz26v5FbzYt2+fuY9yi6qoDXov49yP6V66du1acx25m66l90O57lGDxjKs4IUt54PuaXoGa9P9SsXh9NrRpvdbKraTLhJyyCGHmPz76U9/avoU617Zz/nVvHlzadeundnDsp3lehY4OecIp2h/3TtOP/1049Mbb7xh9mD3uaz7xu233+55Lx+34IVy1T1Af1M5LddZ45W3eqapCI7T9PeA7nu5xIyC5j/9IVBoArY/X7PdvkLHh/khAAEIQAACEIAABCAAgeIR4PdH8VhHWanUhC4cFuRflKxgLAQgAAEIQCAcAc7fcNyy3b+ICDV70ZAyGgIQgAAEIOCHAIIXfijRBwIVgAA3zxUgSCVuIoIXJR5gm93jgYzN0cE2CEAAAhAIS4DzLSw5xpUngVxvNdciNy2OHDBgQEbh5Q8//GAKwrQQK/3tyFo0pm8Z7969u6dLX3/9tWhhphZFOk0L3PXN4eeee65nEeL+/fuNIMWtt96aUUiphXhLly41xbtezV2E6PTR4j1dT0UTnKZFfl999ZU0aNAg9ZlbiEK/aN++vSl4V3EMLfx0Ny3I1KLQkSNHZhRFaxFetmLfQgleZCtCvOiii0zBnpcPe/bsMfG74447Mgr9brjhBsPMS1wkiP1h8jxXfqpwyV133SVO4agzf6781PioiIdXK1Z+Kme9pubPn58yQ6+LMWPGmAJTd9P81Py5+eabM/IqV/FlseKvtm7atMlc806RrH6mRchaXHn++ednXNcam7fffttcIytWrCjjayEEL7Zu3WqKdtMFAHSv0sLPwYMHGzGO9KY2vvTSSzJixAizz6U3vQ6GDh3qq+A1fZwW0urecc4555TZ5z766CP57W9/m/Emdx27ePFiufTSS8NcNp5jcl1LcdvnV7Aim3N+x3sJSuQ7W/RMUWEDjX96QbNee9u3bzfDe/ToISpUlH4m6Oc7duwwuatiJE7LdRblsk9zcPTo0Ub0JV3YQK/dDz/8UH73u9+VyYnJkyebnM1WsKznmIpBOYXcaqNzjvfr109q1qxZJte9rkfdWzUGKvLg1dyCF04fPSPvu+++lPiAfq7COyoe8d///d+e102QBNd1e/XqlSEOof7ptaXXuFsgQmOt15GeaelCDPnuVdQmt4/5RLaC+JHeV+OtAi033XRT6uNs9qk/mn+6tzpN7y8ef/zxrOJH2e6FnPzTsyg9L9QeFeEYNGhQxp6p4juaz3rN6D79+9//3ogEpN8LZbu2chXa+xW8UGEGvS6da1Zz9IEHHpALLrigzJ6a7RrKJ74RJoZhBS9sOx/UniCiDY79xbpXznV+Zbs313tyzVO9t0pv6Xu9nr0qpFK3bt2MPnou616reZd+rWW7lw/Czu/59tZbb8nFF1+cOpeC5K/6rvfuTzzxhDE/32+mMLnPGAgUg4Dtz9dst68YMWINCEAAAhCAAAQgAAEIQKA4BPj9URzOYVdR0Xr9bz/Zmv53Bv3vsipoWhEb+VcRo4bNEIAABCBQ0Qlw/kaLoMe/p6BmLxpSRkMAAhCAAAT8EEDwwg8l+kCgAhDg5rkCBKnETUTwosQDbLN7PJCxOTrYBgEIQAACYQlwvoUlx7jyJJCtiEyLCR966CHzRvNsxbWff/65XH/99RnFtfp25ZkzZ3oW7j/11FNy2WWXpdzV4q158+ZJkyZN8iLQolx9q3R6Uf20adNMca9X8yry1Dexz5gxI0Pswmus15uV9R8rqVjCUUcdldNWHfvCCy9It27dMoqptbj/vPPOKzM2iGCE3yI5XcSrCFELq++55x7z9utszbFf+zpvgNf+ixYtMoIf7hbE/rxB9uiQKz+ffPJJad26ddZpvfJT3+6txepavOtuxcpPdxFjly5dRN/EXatWrZxx0fhrUbfTWrZsKXPmzBG9VvPFRb8vRPyzFWDrdXbSSSdl9cerMF87xy144WWf8po4caIo91xvOldxAxX10eveaTpWr4XTTjutjG/ZclUFVqZMmZJz7/DiEXeBfTHtC7JX+dm/s7HIJiiRTwRA80KLnFVowN2uu+46I/DjFk9w+n355ZfSv3//jEJozScV0HC3bPbpnqrnlxbwZ8tBLexX0Qs9h52W6/r4/vvvjd0q1JKer4899pj5x7a5cn3nzp0yfPjwDCGPK6+80ggKuEUydG4vwQu1TYvB9VwvRNu1a5c57xcuXJjBQ/mceeaZOZdU0Rst/k4X2VExDxU+cYuaOBMVS/BC1/Pyzcs+vV9SgQpH9MGPcIfXvZCf/HOfhw6XfNeWCpyMHz9eVJDJaV27djX3XoccckiZOPkRvDhw4IDJz0mTJqXG+xEECnKths3ZqIIXtpwP6n8Q0QbtX8x75Vzn1/Tp0+Xwww/3DKFeWyr2s2TJkjLfa57qGV+lShXPsfp7Q/fojRs3pr5XMSG9j3S3IOz8no9u0QpdU68j9Sdfe//9940YnPObSe8d9T4k1/1/vjn5HgLlQcD252u221ceMWNNCEAAAhCAAAQgAAEIQKAwBPj9URiucc569NFHyyeffJIxZUUXunCcIf/izBTmggAEIAABCPgjwPnrj1O2XgheROPHaAhAAAIQgEBIAghehATHMAjYRgDBC9sikjx7ELxIXsyt8ZgHMtaEAkMgAAEIQCBGApxvMcJkqqIRyFZEpkXe+ib1XEWyaqRXQZhXIaJXwWKut367AWgxrxZQjhs3LvWVvhFH/3jZ6FXk6bdQbPfu3aagWQvbneanuNLpq8WoKgSSXiiv4gxaQOxuQQQj/BbJeRUhalFlrqLAdLt0vLLSwlqn6ZuHHnzwwTJF4EHsD5PUXvnpp1jXWWvTpk3SvXv3DKGU8s7P+fPnG5ucdscdd2QUB2fj5FW46SWkUsz4u4sqc4mjuP3y2jviFrxw26c2PPzww+b6zre3aV8VTdFC0ZdffjllvhbI3n333VKtWrUMl7xyNZdAhpuHu8BcxYNU0MT95vkw15GOKaZ9fveqbL74HZ9NUMLPfv2nP/2pjIhPPhEEx14tvB86dGjKfBW70OLpqlWrZriUzb58hdbOJF75l+3c/Pjjj01x9vr1683wIPukV67reC0Sb9u2bZkweQle6Pms53HlypXDpmjOcatWrTIiNeliD9mEmLwm8joLJk+eLIMHD/bcC4opeKH2vvnmm6LCEI7QlH6m4iVjxowxBfkq2qF7kRNf/T7bXpTuv9e9kPqs4ijuPSx93BdffGHuAfXthE7TnND7Gr2fyNXcok65xJn8CF7o2ae+L1++3Cwb5Jxw76txF/5HEbyw6XzwOiPycS7mvbLX+VWvXj1ZunSpnHHGGTnzUe99Bw4cmNFHxSD081xCY16/W7KJGxVC8EINVjE0vV9xWrZ7cTcAt89+f/8UZPNmUghEIGD78zXb7YuAnqEQgAAEIAABCEAAAhCAgGUE+P1hWUA8zHniiSfk6quvNt+UitCF4yb5Z3/+YSEEIAABCJQeAc7faDFF8CIaP0ZDAAIQgAAEQhJA8CIkOIZBwDYCCF7YFpHk2YPgRfJibo3HPJCxJhQYAgEIQAACMRLgfIsRJlMVjYBXEZkWlWqRVa5CMMdAr7fK61vYtSC4evXqKT/2799vihXffvtteeedd0zxtRZkNWnSxLevfougdUJ33+OOO84IWPhZTwtqtUhSi+U3bNhgik2Vx5FHHunbVj9FnDpZEMEIv/5v377diGusXLnS2BtEhMBx0D2HFhY+88wz0qxZswwGQez3DS+to1d++i3402k0P7VgWOPhNK9i32LmpzuOt956q7EvX6G4ClloP43r//zP/8iJJ54oHTt2lEaNGmWgLWb83UWVQWLjJcyRr8A2aA65hQmC7G3OWu6C6Ww2euWq116YzQctyNfLsPxRAAAgAElEQVSCdy1s1xY3i2La53evysbC73gvQQkVCpk5c6bonpWrufcu7avX18iRI/OKoSxbtiyj6D9bnKPY59juLnjOlsPufnoGPPDAA1KzZk3fl417jmxCHl6CF17iO74XztPRq/Dcj2hD+rRe+02HDh2MgMOhhx5axoJiC154CU2pIIJeC6eeeqrccsstRnTKabr3axH7EUcckZOe+1rKJWSSPpFX7ubilT5WRTt69uwp69aty7uX+blXcu9dQe7ntmzZYsS79Dpo2rSpNGzYUFTsIJfYR5C8jSJ4YdP5oD4HEW3Q/sW8V45yL+i1X82ePdsIuuRr7nuIbAJlQdj5Pd/UNvc5pfd7CxcuNPd/2ZpbiMTPmHwc+B4C5UXA9udrtttXXnFjXQhAAAIQgAAEIAABCEAgfgL8/oifaSFmPOecc6Rv376i/52slBr5V0rRxBcIQAACEKgoBDh/o0UKwYto/BgNAQhAAAIQCEkAwYuQ4BgGAdsIIHhhW0SSZw+CF8mLuTUe80DGmlBgCAQgAAEIxEiA8y1GmExVNAJeRWRB3wQc5G3eURwLUiTm7qtF0HPmzJG6detGMcH3WD9FnDpZEMEIv/5rcd8FF1xgihG1+S1STXdOhSJGjRol48aNS308bdo00QLN9BbEft/w0jp65efixYvl0ksv9T2dm0ebNm1MEXEQARM/i/mNzyuvvCKtW7dOTalFzQ899JCJk8d/ePWzdEafYsXfqyDaK0dyOVBIkQfN/+uvv94UtDstqH067osvvjCFsatXr07N8/TTT0unTp0yXPPK1SDrudcphuBFoezzey1kyw2/471yMJtIg3str7j6FW3wK4bgZd+ECRNEbfR7rbv3WK9if691/BZ0p3NxX4/Z9kq3/40bN5YFCxYYMYFCtCixyuVfNiEnHeM3xnH6u2fPHhk0aJARbHGaCpeceeaZRvDCOdP1zHjyySczzhG/11LLli3NvZDOkat53QP4FWcKUvzv517pn//8p9x4441G4MNp11xzjYwfP15q164dZwgCzxVF8KJQ+29gJ/49IEjcwq7hHucn/jrG63ydOHGi2UvzNfe+FkQwJWx8c53ffs839UvF2PTav//++33fx7h/kwUVB8rHk+8hUEwCtj9fs92+YsaKtSAAAQhAAAIQgAAEIACBwhLg90dh+TJ7bgLkHxkCAQhAAAIQKD4Bzt9ozBG8iMaP0RCAAAQgAIGQBBC8CAmOYRCwjQCCF7ZFJHn2IHiRvJhb4zEPZKwJBYZAAAIQgECMBDjfYoTJVEUjEOXN2Y6RO3bsMG/zXrlypflI3yCuhcMtWrSI1Y8gRWJB+sZq5L8n81vEF0Qwwq9P06dPl4EDB6bcuu6660SLrA866KBArmrRrb6NyGleheRB7A+0+L87u/MzTGG1u1i6vPNz+/btokXMzvXiXDMXXXSREVbQguRatWqFwWXGFCv+bq65isezObNr1y7p06ePLF++3HSJU+Thww8/lO7du4sWf2oLY5+OO3DggAwfPlz0Te9O83rLu1dB7po1a+Tss8/2FctCFxsX0z6/e1U2MH7HRxFdcfMIkh9+xRC87AuSE8rHS7hl3rx50q1btxS+uPY491mejYnb//PPP9+ICNWpU8dXrgft9Nprr0n79u1Tgg9+RRvc6+zevVv69+8vixYtSn2VTRjEb4yD+pKvvxbn6761efPmrF1V6GHYsGFSpUqVfNOZuPTu3TvVT/fbKVOmmPu0fM19H+NXYCDIXub3XunRRx81sUtvej+gvunZ+ctf/tIXj3w+B/0+rCCCrhNkLwjCNKgPTv9irOG2zW/8vc4vvwJF7vvUIPtH2PjGJXihvJYtWyadO3f2dQ3/+OOP5l5F9wenBRWJC5s/jINAIQjY/nzNdvsKERPmhAAEIAABCEAAAhCAAATKhwC/P8qHO6v+HwHyj0yAAAQgAAEIFJ8A52805gheROPHaAhAAAIQgEBIAghehATHMAjYRgDBC9sikjx7ELxIXsyt8ZgHMtaEAkMgAAEIQCBGApxvMcJkqqIRcBeRtWvXzrz9u27dur5tiOvt8l4LaoHqe++9Jy+88IIsXLhQtHDNaddee60p7KpevXqZoe4iNb9vJvfttKujFpnt3LnTFNc/++yzpkBt27ZtqV5eBfL6ZRDBCD9F4F5vZb/wwgt9F92nu6XctRjYaV6FskHsD8PWnZ9hCqv9FIyHsU3HhMlPzRV9U/2AAQOyLtu6dWvRuLVt21a0qLdq1aq+TCxm/Lds2SJXXHGFvPvuu8a2Zs2aiRbiH3vssb5s1U7ffvutKcycOnWqGROn4IX7LedBilzdDrhFRLz2HneuBhVWKXSxcTHt87NX5UoSv+OjnD1RePsVQ3DbFya/va7psWPHip5pTlORhK5du8rWrVvNRypUoft17dq1fV+L2lHtXbBgQYbYgldRudv/ICIKgQz6d2d3wbf6qnvoIYccEmg6L5bZzma/MQ5kgI/O+c6HLl26GFEjv/dofq8lL9PcYgTZxEHcY4NcW34FDz7//HOT0y+//LInxfr160ubNm3k0ksvlTPOOEMOP/zwMv8Q2wf+wF3CCiLYdj6o40HiFhjUvweEvVf2ErxYu3attGrVKq8p7vvUIPeRYeMbp+CFW9DouOOOM6I9TZo0KeO7ioj169dPlixZYr6Lct+TFywdIFAEArY/X7PdviKEiCUgAAEIQAACEIAABCAAgSIR4PdHkUCzjCcB8o/EgAAEIAABCBSfAOdvNOYIXkTjx2gIQAACEIBASAIIXoQExzAI2EYAwQvbIpI8exC8SF7MrfGYBzLWhAJDIAABCEAgRgKcbzHCZKqiEXAXkekbtO+77z45+OCDfdvgVUQ6bdo00aJwP+3AgQOiRVoffvihfP3110bg4s0335SNGzdmiEa45woieJGtqNWPfel9tCBYmX388cfy2WefyQcffGBsfeONN4zgRbZWLMELrwLwoD5m6+9VJFhswYsw+RmlKF5ZFCI/9+3bJyNHjjTXWr6mResdO3aUbt26yVlnnSU1a9bMOqSY8XcXhAcpIk13IL3gOYwgQDYYcdmn8/spGo9aLBx1fL48ijp/kPF+eOWy1+94r3z3EmjwWiuIP+7xfsUQ3PaFEZTStfOJArjtyZcLQb73Ejnw63+QdeLIBz/r5WPpzFFsH9Nt1/NhyJAh8sgjj2S41KhRIyMq5FXons33KOJfNgleqH+vvPKKEYpKFz7L5nfz5s2N+MXFF18sxx9/vFSqVMlPegTuUwhBhLj3K79ORdkT3WvEfa/sti2X6IPblooueKG/scaMGWPOAadl+431+uuvyyWXXCLbt283XQst9uc3t+gHgbAEbH++Zrt9YbkzDgIQgAAEIAABCEAAAhCwjwC/P+yLSZIsIv+SFG18hQAEIAABWwhw/kaLBIIX0fgxGgIQgAAEIBCSAIIXIcExDAK2EUDwwraIJM8eBC+SF3NrPOaBjDWhwBAIQAACEIiRAOdbjDCZqmgE3EVkuUQkchnlt4jUmUOFLfRN8vqW4jVr1oTytxiCF/o26m3btokW/T711FOyYcOGULYieBEKW5k3jofJT42hFgvqH6fle1N9ofNT7di/f78sXrxYNDf8FPDqGH0rfNeuXeXmm2+Whg0blnmDPYIX/8mzQgpeeIl7RC0Wjjo+3xUWdf4g4/0KVmSz2e94r3xfu3attGrVKh+OMntLELEVv2IIbvvCisLMnDlT+vbtm/LJfZ4geJE33KkO7nuVbGeK3xj7XzlYT11fBRv0LHJar169ZMqUKXLIIYf4nsyvIIPXhLYJXqiNn3zyidx+++2i14Tf1rhxYxk2bJg5O2vUqOF3mK9+fvkG2T+9Fo463o8zUdYo9L1yFNsquuCFxm7VqlXSpUsX2bt3rwml5vKMGTMy9gKNwd133y2jRo0yffR+ccmSJdK2bVs/4acPBKwkYPvzNdvtszKoGAUBCEAAAhCAAAQgAAEIhCLA749Q2BgUEwHyLyaQTAMBCEAAAhAIQIDzNwAsj64IXkTjx2gIQAACEIBASAIIXoQExzAI2EYAwQvbIpI8exC8SF7MrfGYBzLWhAJDIAABCEAgRgKcbzHCZKqiESi24IW+ufzhhx+Wu+66S3bu3OnbT31D95FHHikvv/xyakyhBS927NghEyZMkKlTp6aKzPwYrG8W/+GHH+SNN95IdUfwwg+5sn3iyE99O7YWAI4bNy61QDbBi2LlZ7qnWhS/evVqc11oUaNT0JiLWO3atWXixImiBdBVqlRJdUXw4j/UCil40adPH1N4rgWlTotSkKtzRB2f7wqLOn+Q8X4FK7LZ7Hd8UgQvpk+fLgMHDsx6niB4kS/7//O9W8Th1ltvFf2scuXKGZOUp+DFnj17ZNCgQZ6iDnpO9O/fv4zYkd9rKdu9iNd4GwUv1M50cQU9y/0KRqlgwKRJk6R+/fr+EyZPTwQvRIpxrxzk/HGHrBQEL3bt2iX9+vUzAhba6tWrJ88884w0a9Ys5e4333wjem/ywgsvmM86dOggs2bNkkMPPTS2fGciCBSbgO3P12y3r9jxYj0IQAACEIAABCAAAQhAoHAE+P1ROLbMnJ8A+ZefET0gAAEIQAACcRPg/I1GFMGLaPwYDQEIQAACEAhJAMGLkOAYBgHbCCB4YVtEkmcPghfJi7k1HvNAxppQYAgEIAABCMRIgPMtRphMVTQCcQgKHDhwQIYPH24KCZ3mJSigRXH6lm0twMrVTjnlFFGBi9NOO80Uc+nbubXAf86cOdK7d+/U0EIKXmzdulVuuOEGWbFiRU5bW7RoIQ0bNpTTTz9dTj31VGnUqJF547K7ULQ8BS+yiTvEkWTuQsKTTz5Z5s+fb+IXR3Pnpxb63nfffXLwwQf7nt6rKL688zOb8Sq48c4775iCxeXLl8uGDRuy+qliC1r83L1791Qfv776hpejY1yCEunXSpz5E5d9isCPAEOUglxdI+r4fDGNOn+Q8X545bLX7/iKJnjRrl07c47VrVs3X7gyvs93nsSZ634MK7YYhN988GN7PpbOHMX20VlXxRxmzJghAwYM8HRH7zHmzZsnTZo08eNumb2rFAQv0h1XcbHPPvtMXnnlFSMAoKJRucTUVPRCBWSCXoPZYCdd8KJY98pBzh93rEpB8EL3Bf2Npb+hnKaiZ0OGDEn9XXNf89sRTVPBPv3e4x/0+do76AQBGwjY/nzNdvtsiCE2QAACEIAABCAAAQhAAALxEOD3RzwcmSUcAfIvHDdGQQACEIAABKIQ4PyNQk+8/vsYNXvRkDIaAhCAAAQg4IcAghd+KNEHAhWAADfPFSBIJW4ighclHmCb3eOBjM3RwTYIQAACEAhLgPMtLDnGlScBdxFZx44djSBFrVq1fJv1z3/+U2688UZTpOm0p59+Wjp16pT6+3fffSfjx4+XUaNGZcyrYhYqYnH22WfLcccdZ9atVKmS59pBil79FiF6LaSiA1ok9sgjj2R8fdZZZ0mPHj3kzDPPlKOPPlpq1qyZtZDMb1FtEMEIP/5/++23piBu6tSpKdvHjh0r+hb7QrQg9odZ352f559/vingrVOnju/ptPjv+uuvzxBaUSGT8847r9zy04/xWuCohbuvvfaaERFRAQx3Ia8WNz766KOp67WY8Y8j9t9//73ZE8aNG2eQxCl48dZbb8nFF18s27dvN3O3bNnSiA3Ur1/fD/6MPlpoOnTo0NRn1113nWgx6UEHHZT6LEpBrk4SdXw+p6LOH2S8n70ql71+x1c0wYsw+e2+RpTbtGnTRAWfnKZ7RPv27VOFzioUpaIIxx57bL60CPV9scUgli1bJp07d07Z2rVrV3O/oeJSQZqXOFe287HYPjp+bNq0yYgYbd682XykwkYqzvDRRx+lXL388suNaIOf+7Qo90Lu+xi/4llB9gq/90p+46wx/tvf/ibPPfecPPXUU7J+/foyQxcvXiyXXnqp3ylz9vPLNwgTrwWjjvfjbNA1inmvHNS2dH9LQfBC/XHf06Tf/+k5MWbMGCO2p61evXqydOlSOeOMM/yEnj4QsJaA7c/XbLfP2sBiGAQgAAEIQAACEIAABCAQmAC/PwIjY0CMBMi/GGEyFQQgAAEIQMAnAc5fn6CydPMQhKdmLxpSRkMAAhCAAAT8EEDwwg8l+kCgAhDg5rkCBKnETUTwosQDbLN7PJCxOTrYBgEIQAACYQlwvoUlx7jyJOAuIgtTFP7FF19Ir169ZPXq1cYVLbTSN21r0a3T3n//fdEiTaeIUz8fNGiQ3H333aag00/zWwStc/ktQvRa1/2WZLXvtttuM6Ie1apV82OqKTobPXp0qm+2t6oHEQ3w67+KB4wYMSK1thZGa8F+9erVfdkepFMQ+4PM6/R152eYQu5t27ZJz549Zd26dWZaFVZZtGiRNGnSpNzyMwyLHTt2yMiRIzOEWDQ3VbyjRYsWqSmLFX+1R7muXLnSrK22PP/889KqVSvf7rnFSMIIAmRbzB13L1Z+DPUrIhKlIFftiDo+ny9R5w8y3i1QEHQP8pvDFU3wIkwO7t69W/r372/2LKe5BXs+/PBDI5KgBdFhr8V8+ZP+fbHFINyF3mHOAbV/165d0qdPHyMe5DQVBunWrVsZ94vtoxqwZ88ec180c+bMlD3XXHONOH82btyY+nzy5MkyePDgrKJbTsco90IVUfAiPZA//PCDOZNU8ErPA6d5CRYFyf/0vn75Btk/vWyJOt6Pf0HXKOa9clDb0v0tFcEL9/1S+m8tFfa68sorU/djus9NmTLF9+8rP/lBHwiUBwHbn6/Zbl95xIw1IQABCEAAAhCAAAQgAIHCEOD3R2G4Mqs/AuSfP070ggAEIAABCMRJgPM3Gk0EL6LxYzQEIAABCEAgJAEEL0KCYxgEbCOA4IVtEUmePQheJC/m1njMAxlrQoEhEIAABCAQIwHOtxhhMlXRCLiLyLQgd8mSJdK2bVvfNmhh6AUXXJB6u3yHDh1k1qxZcuihh6bm0LeRDxw4MPX3c845x/Q56qijfK3z448/mrcX6x+n5Sqi9luE6F5c35I8atQo0YJrp2kR2QMPPCA1a9b0Zes///lPI46hb6B3WjEFL9zF5s2bN5e5c+fK0Ucf7ct+7aS8VSRj4cKF0qBBA2ncuLERVWjdurVUrlw5NU+xBS90YXexdz6n3EWZ5ZmfWrCo18vbb78tb7zxhnz33Xei18aRRx6Zzw3z/d///ncjMvHqq6+m+s+ePdsIzjitWPH3EoKYOHGiDBkyxJcv2qmQ+eMuDtX1pk2bJrpvBGluQR8d+/TTT0unTp0ypolSkKsTRR2fz6eo8wcZ7xYLUMGG++67Tw4++OB8ZopXXmXb6yua4EWYHHSLRXmJwniJYkyYMMFcix7/mCNrDD7++GP59a9/LVWqVJFTTjnF7P2XXXaZHH744Rljii0G4XUNBj0H1IFNmzZJ165dZevWrcYfL3Eux9Fi+6hn7v333y833XRTirXGWs/uhg0bmvuJAQMGpL6rX7++EUE57bTTcl5TYe+FdFJbBC9UKE0Fq/TcfPfdd41oiYqA+GnKVfd9Fblw2vnnn29E0erUqeNnilj4Btk/vRaMOt6Po0HWKPa9chDb3L6WiuCF+vXoo48aASSnOfdc7t9hul/069fPT9jpAwGrCdj+fM12+6wOLsZBAAIQgAAEIAABCEAAAoEI8PsjEC46x0yA/IsZKNNBAAIQgAAEfBDg/PUBKUcXBC+i8WM0BCAAAQhAICQBBC9CgmMYBGwjgOCFbRFJnj0IXiQv5tZ4zAMZa0KBIRCAAAQgECMBzrcYYTJV0Qi4i8h0YRV8uP322zOEDbIZpEVvKkKhhZFOc4/3KozTQtzx48dL1apVffmqb2bX4i0V43BaIQQvvIrkgxbxa9Fwjx49ZP369Slbiyl44bX+ww8/bIrk/BY/f/7556ao9OWXX0754MWhkIIFunDU/Ny/f7/ccsstppDYhvz85ptvDNcXXnjBmKMCM/oG+latWvm6DrwK/N2CF8WMv7uYWkUgHnnkETnssMN8+eMu3vQq5vc1UZZOKtoydOjQ1LdB7dOBbh+z2RilINcr1+NmUUz73GIB7dq1kzlz5kjdunXzhnPbtm1G1EUL3PPt9RVR8OKqq66SBx98UGrUqJGXhSM8NGzYsFRfr/Fe/cKISrlFFVq2bGnipuIK6a3YYhAHDhyQ4cOHGxGmfDmR617l3nvvlREjRqS6eIkfOV8W28c333zTiHFo/jst/dzWeyC951ERKqddfvnlRjCpVq1aWXOpFAQv3D7kuvfzAuGOJYIX3ukS5Iwo9r1yENvc3pWS4IXbF72f1PNE73H1t5e2Ro0amX3ixBNPzHvG0AECthOw/fma7fbZHl/sgwAEIAABCEAAAhCAAAT8E+D3h39W9IyfAPkXP1NmhAAEIAABCOQjwPmbj1Du7xG8iMaP0RCAAAQgAIGQBBC8CAmOYRCwjQCCF7ZFJHn2IHiRvJhb4zEPZKwJBYZAAAIQgECMBDjfYoTJVEUj4CUo4PfN4Wqku0hT35i+dOlSOeOMM1I+eBWr6tu29Q30Bx10UF5ftZjXXYirgwoheLF7924jDKFvTnfa2LFj5dZbb81rp3b47rvvjFiIjklvxRS8UJGHkSNHGr5Oa968uTz++OOmEC5fU4ESFbdQoQinaU5oXJs2bZoxvDwEL4Lk50svvSS9e/eW7du3G7vLOz+9xF+0AFtFY6pUqZIvNOIWzNABa9askbPPPjs1tpjxjyKu4SWqErfIw/vvvy9aFL558+YUnyDiL142Dh48WLRwvlq1ahnxilKQqxNFHZ8veaLOH2T8pk2bTPH+1q1bs153XvYG3esrouCFitzMmjVLOnfunC9kJm9VPGnjxo2pvosXL5ZLL720zFgvwQQVlVKxDD97i8ZKi6fThZr0DFAxK7cwVbHFINTZVatWSZcuXUQL7bUpRz2n27dvn5ejdtCc7N69e8ZeoGekim95CUEV00e/YhZqU69evTJEMSZPniy6J2UTsyoFwQv3fqL3MfPmzZMmTZr4ir2bgd7j3XfffXLwwQf7Gp+rk1++QfZPr/WijvfjaJA1in2vHMQ2t6+lJHjhFnHTeyYVvfnDH/6Q+t2S7R7FTw7QBwK2EbD9+Zrt9tkWT+yBAAQgAAEIQAACEIAABMIT4PdHeHaMjE6A/IvOkBkgAAEIQAACQQlw/gYlltkfwYto/BgNAQhAAAIQCEkAwYuQ4BgGAdsIIHhhW0SSZw+CF8mLuTUe80DGmlBgCAQgAAEIxEiA8y1GmExVNAJeghe6eMeOHWXKlCll3uyebpgWyN5www2yYsWK1MfZRCjGjRuX8WZ1LdKaO3duXgGGH374wRQ2Dho0SHbu3JnBJVfRot8iRDfob7/91hQIT506NfWVslDBjSOOOCJnXLQQTYso77rrrlRRrjNARTD0j3ufCCIYEeQt517Fz35iqgXnL7/8svz617/OKKpVJnfffXeZIv8g9odJ6mz5qcXimp9HHXVU1mnfe+89I16SXsBtQ356FW5PmzbNFLZnK1pWJzU2mgNalO60Nm3amM+OPPLIDA7Fir/apG8Wv+mmm1LrqyDJQw89JB06dMjqjxat/+53vzP90lvcghde4h+1a9c2udOtW7ecvHfs2GH2AhUncJr6prxbtWpVJu+iFOTqZFHH57u+os4fZLyXMIuKHKlQSI0aNTxNzbb3aOds121FFLxQf1SASM+Uk046KWvYVGzl+uuvl6effjrVp1OnTvLII4/IYYcdVmacV66rKMSkSZOkb9++OUUvvK7HXMJCxRSDcBz1EoU4/vjjRQVs0gV/vIB63atoDPTaPu644zxjUCwfs+2hXvuMCmqpiMmoUaN87UnaKey9kI5VsZPRo0en1po9e7YR3MjXguwV7jW8xMH27dtn7jWfeOKJ1NJ6D6CF/ocffnhOc7788ktzH7B8+fJUPz1vdU+Jo/nlG4SJl11Rx/vxNcgaxb5XDmKb29dSErxQ35566im57LLLUm7qNaNCSI4wUjZRJD85QB8I2EbA9udrtttnWzyxBwIQgAAEIAABCEAAAhAIT4DfH+HZMTI6AfIvOkNmgAAEIAABCAQlwPkblFhmfwQvovFjNAQgAAEIQCAkAQQvQoJjGARsI4DghW0RSZ49CF4kL+bWeMwDGWtCgSEQgAAEIBAjAc63GGEyVdEIZBMUUANOP/10GTt2rJx77rlSqVKllE0qQqFF+zfffHPGm+dzvXXbXeSvk+mb2VUI45RTTilTeK5rfPDBB/L73/9eZs6c6cnj/PPPN8WcderUKfO93yJEr4kfffRRUyCZ3lSMQFk0aNCgzBAtQv3LX/5iirmfffZZT1uzFWwHEYwIInjx/fffy8SJE+WWW27JsEcFBVS4ol27dmXEK7SoVIuHVbAjXVxEC4Mff/xxT3GSIPaHSepc+amiAxMmTDB5mp6fGo8XX3zRiBWofU7LJbJSzPzcs2ePEXBJz2sVYbjtttukX79+UrNmzTKoNDYqDqGFjVqc7rTJkyeLvs3bff4UK/5qx1dffWWKh9ML8x1/BgwYkCFwoMXdH374oRG7WLJkSRk/4xa80AW02F1FQtKFT1QIQAUYNEfq1q2bYYfuPWvXrjUCPVr0nt602FzHVKlSpYztUQpydbKo4/NdX1HnDzJe46z7THphvtr329/+1uxJbuZ6Tei+6957HJ9KTfBC/VKxBt2/9BxLzyfNvzfeeMPkWXr+1atXT1RwQM/jbM0r17XvkCFDjCjNL37xi4yhGqcNGzYYMSb32ZUr14slBuH2U9dVwYVt27alvsq212gHFQF57rnn5NZbb804C/T6zycyVCwfvcSJcrFXIRTdz1SYymldunQx4g/u60q/j3IvZIvghfqhwuaDOAwAACAASURBVGpdu3bNOP8uuugik7unnnpqxj2A9ndyW2OfLsqm9w16HXndy+XbQ72+98s3yP7ptU7U8X58C7pGMe+Vg9qW7m+pCV588cUXZh9cvXp1mbC2bNlS5syZk1Os0E8u0AcCthCw/fma7fbZEkfsgAAEIAABCEAAAhCAAASiE+D3R3SGzBCeAPkXnh0jIQABCEAAAmEJcP6GJfd/4xC8iMaP0RCAAAQgAIGQBBC8CAmOYRCwjQCCF7ZFJHn2IHiRvJhb4zEPZKwJBYZAAAIQgECMBDjfYoTJVEUj4C4i00LQ6tWry9dff52yQQUpVCBBhSW0/7JlyzKKR7VjvgJSryJ/Z4EWLVrIWWedlRKu2LJlixGQSBcr0L4dOnQwha6bN282Q9UmLeyKu8jTq6DU8fGMM84QtVf9VVEBfaOyFtKnF+Dqd+ecc44pWt6+fbuxVQU07rvvPjn44IMzYhtEMCKI4IUuoiIJWlw+derUMvlUv359adOmTUrE4v333zdvQE8XutBB2k9FFS655BLPnAxif5ikdufn5Zdfbv7j5IIFC1LTqSCH5oJyz5af6ocKgGhhsMd/3JRi56dXkbM6pMXbWrCoeVa1alU5cOCAvP7667Ju3boyscn3hvtixN8Jgl6TV199dYaohJM/Tp6pUIcKSaxZsyZrKhRC8EIX0zX79u2bcZ0617QWQCtz5f3pp58aMR/33qN9VSBDRW1q1KjhaX+UglydMOr4fNdX1PmDjnfvDY59muMdO3aUE0880eyh77zzjmHu7D16HY8ZM8YIFaxcudIMKxXBCz3nTjrpJCNe4zQVvujUqZM5//QaUZ/TxVmcPFXBpYEDB3qKraTHPluua5/WrVvLr371K7NXZltL++m1omIcXmJS+n2xxCDcOa0iBnPnzjUc0oV/nL2zbdu20rRpU6lcubK5T9CC8PSz2Zkvl6CE06cYPu7YscPkdrr4j14bM2bMkCOOOCLrJe0l/qB709ChQ43v6c2vIIPXYjYJXqh4yciRI01eupveo5555pkpQRfdx/UeUsVc0lu++9R8e6jX9375Bt0/3WtFHe/Ht6BrFPNeOaht6f6WmuCFnpt6Rur16W4q8KKfu/cBP/GnDwRsJGD78zXb7bMxptgEAQhAAAIQgAAEIAABCIQjwO+PcNwYFQ8B8i8ejswCAQhAAAIQCEKA8zcIrbJ9EbyIxo/REIAABCAAgZAEELwICY5hELCNAIIXtkUkefYgeJG8mFvjMQ9krAkFhkAAAhCAQIwEON9ihMlURSPgVUSmb8zWosL0t8vnMiifmIAzVovO+vXr53teZ5wWSN9xxx1y2WWXGeEIFWbQ1rhxYyN80LBhwzLm+S1CzObXK6+8IgMGDPAsfM/FQouX77rrLmnSpIn07NlT3nrrLdM9mzhHEMGIoIIXuq6KHmihtP4J2vzENYj9QdfX/u781OJgFR64+eabM97ani8mKtpx/vnne4pdlEd+auH2Cy+8IL/5zW88C7LzsVLhjkmTJuV9i3eh459up+b69ddfX6ZYP5cvN954oynMVDESbYUSvNC5X3vtNRk8eLARognStEha7Rw+fHhWsQuvXA3qS5SCXj/+RJ0/6HjNcS3k1yJ8L9EBL5uVteb1RRddZEQXXnzxRdOtVAQvdA/SvUj341mzZvkJmxHB0eujV69eecUunAm12F/3FhVkCtr69Oljzn8vISlnrmKIQWSzW/Nq6dKlooXdXsI0ufxVlno+X3PNNXlZFtpHLVrXuKooldM0/xctWiTt27fPGTYv8Qc9r/UeQQV80luUeyGbBC/UJxXF0X34kUceCZrWoa4jP4v45Rt0/3SvHXW8H1/CrFGse+UwtqXf23Xr1i21H+o+rHHLJugT5voJYl+Ye3l3/FQkSu8D04V/dP/QM1eFf2gQKBUCtj9fs92+UskD/IAABCAAAQhAAAIQgAAEyr6hWp+R0iBQLAL8/i0WadaBAAQgAAEI/IcA52+0bEDwIho/RkMAAhCAAARCEkDwIiQ4hkHANgIIXtgWkeTZg+BF8mJujcc8kLEmFBgCAQhAAAIxEuB8ixEmUxWNQLYirUMOOcS8Tfuxxx7LacuVV15p3jTcoEEDXzZ/9tlnctttt8nMmTPz9tfiLS16HjZsmJn/wIEDpthRC6KdNnv2bFMI7G5+ixBzGfHOO+/IqFGj5Nlnn81rqxbSDhkyxBRma6Hw7t27jTiHFq9qU1+ef/75MsWoQQQjwhbJ/fDDD/LSSy8Z0ZBXX301ry/awW9cg9jva2FXJy/BC42/8q3I+em4uWXLFhkxYoQpUvTTtKhZxRdUjKVGjRp+hkgh4+82YMeOHaZYfurUqRmFmO5+joiNXiP33nuvjB492nQJKhLhC0BaJ7VPBQemTZtmiqfzNRVe0Pi0aNEip1iKzhOk4NVr3ajj8/kSdf4w4/Uf3m7YsEFURCnfPnr66afL+PHj5ZxzzjGx0X29FAUvdB+vWrWq8fWBBx7IeZ1o/un5esopp+TNP69rMUiuq1iTXocqLFWtWrWc6VRoMYh8uazff/LJJ+ZM0zM2veg721g90/RaVj/9tEL7qPNrjqeLwei9zt13352Xv9q/detWUXGS9evXp9zRAvjp06dniJVEuReyTfBCHVWxD70vveeee3wL6SgXve8Mcx3lyxW/fMPsn+lrRx2fz48oZ1gx7pWj+O++Ty0FwYtvvvnGXP8qnOa0Dh06GCGlQw891E+46QOBCkHA9udrtttXIYKMkRCAAAQgAAEIQAACEICALwL8/vCFiU4FIkD+FQgs00IAAhCAAARyEOD8jZYeCF5E48doCEAAAhCAQEgCCF6EBMcwCNhGAMEL2yKSPHsQvEhezK3xmAcy1oQCQyAAAQhAIEYCnG8xwmSqohHIVUSmhfJaTDlv3jxTeKxFYyrccMYZZ5g3kHfu3Fl++ctfBi7E1Xk/+OADU+SvRZ9vvPFGqvhcCxK16F0L0s4991w57LDDMlg89dRTpiDXaVrEqkXDNWvWzOjntwgxH+jvvvvOMFi+fLmsXbtWtLDPKa7VIvhTTz1VLrzwQjnrrLMybNBCbxVm0AJWp2mxrRYvV6lSJfVZEMGIsIIXzmLqy+bNm2Xp0qXy2muvyfvvv58qGNUi4EaNGpm4apH1z3/+c19xDWJ/PtZe32cTvKhevboRcnDyU4U8tLBem8alXbt2om/0PuGEE6RSpUqBli5GfqYbpLny97//XZ577jlZvXq1uc4cX/R6a9q0qTRu3Nhcb61atfItdOF2uhDx9wKr/mgR94IFC4zQinN9q8hFy5Yt5eKLL5ZLLrkkdW2nF1UXWvDCsffrr782tum+tnHjxhRvFRRRG1R0QfcgvS785k+Ugly1K+r4fEkedf4o4519VHPi9ddfN/uPNme/79Gjh9lD9br2YqFCQrqfOt87vv7rX/8yQkNa5O803af1OsnXovjjVwzBbV96obVeJyp4M2fOHFm5cmUGE2VxxRVXSPPmzTPOi3w+eX2/a9cuM7/uL7qew97ZWzQGKgiga7n5ZlvPr/9h7A0yxr136r6p+6c2vXbVtzZt2pgz2u+Z5qxfSB9VeEdzOl3oSHNWBbz8ioep73pPoEXv6U2FVPS+w7nPiHIvZKPgRfq1r+f/ihUrTE7rPu6IGDn3M61bt5ZOnToZpn738SD5p3398o2y3xTjfIi6RqHvlaPwK0XBC6/fGCo2puehxz/gC5rW9IeANQRsf75mu33WBBJDIAABCEAAAhCAAAQgAIHIBPj9ERkhE0QgQP5FgMdQCEAAAhCAQEgCnL8hwf17GIIX0fgxGgIQgAAEIBCSAIIXIcExDAK2EUDwwraIJM8eBC+SF3NrPOaBjDWhwBAIQAACEIiRAOdbjDCZqmgEohSRFc1IFoIABCAAAQhAAAIQgAAEIJBwAm7Bi3r16hkxOxUkpEGglAjY/nzNdvtKKRfwBQIQgAAEIAABCEAAAkknwO+PpGdA+fpP/pUvf1aHAAQgAIFkEuD8jRZ3BC+i8WM0BCAAAQhAICQBBC9CgmMYBGwjgOCFbRFJnj0IXiQv5tZ4zAMZa0KBIRCAAAQgECMBzrcYYTJV0QggeFE01CwEAQhAAAIQgAAEIAABCEAgNIFdu3ZJv379ZMmSJWaOPn36yJQpU+RnP/tZ6DkZCAEbCdj+fM12+2yMKTZBAAIQgAAEIAABCEAAAuEI8PsjHDdGxUOA/IuHI7NAAAIQgAAEghDg/A1Cq2xfBC+i8WM0BCAAAQhAICQBBC9CgmMYBGwjgOCFbRFJnj0IXiQv5tZ4zAMZa0KBIRCAAAQgECMBzrcYYTJV0QggeFE01CwEAQhAAAIQgAAEIAABCEAgNIFVq1ZJly5dZO/evWaOGTNmGAEMGgRKjYDtz9dst6/U8gF/IAABCEAAAhCAAAQgkGQC/P5IcvTL33fyr/xjgAUQgAAEIJA8Apy/0WKO4EU0foyGAAQgAAEIhCSA4EVIcAyDgG0EELywLSLJswfBi+TF3BqPeSBjTSgwBAIQgAAEYiTA+RYjTKYqGgEEL4qGmoUgAAEIQAACEIAABCAAAQiEIrB//3655ZZb5P777zfjmzdvLnPnzpWjjz461HwMgoDNBGx/vma7fTbHFtsgAAEIQAACEIAABCAAgWAE+P0RjBe94yVA/sXLk9kgAAEIQAACfghw/vqhlL0PghfR+DEaAhCAAAQgEJIAghchwTEMArYRQPDCtogkzx4EL5IXc2s85oGMNaHAEAhAAAIQiJEA51uMMJmqaAT8Cl54/AehotnIQhCAAAQgAAEIQAACEIAABEqRwI8/uv+7v7eXa9askb59+8q2bdtMh1GjRsntt98ulStXTg3I9Zttw4YN0rRp01JEiE8lSMD252u221eCKYFLEIAABCAAAQhAAAIQSCwBfn8kNvRWOE7+WREGjIAABCAAgYQR4PyNFnAEL6LxYzQEIAABCEAgJAEEL0KCYxgEbCOA4IVtEUmePQheJC/m1njMAxlrQoEhEIAABCAQIwHOtxhhMlXRCCB4UTTULAQBCEAAAhCAAAQgAAEIQCCDgFvwYt++fbJ371459NBDpUqVKqJ/X7Jkidx1113y17/+1YytX7++LFq0SE477bSMuRC8ILlKhYDtz9dst69U8gA/IAABCEAAAhCAAAQgAAERfn+QBeVJgPwrT/qsDQEIQAACSSXA+Rst8gheROPHaAhAAAIQgEBIAghehATHMAjYRgDBC9sikjx7ELxIXsyt8ZgHMtaEAkMgAAEIQCBGApxvMcJkqqIRQPCiaKhZCAIQgAAEIAABCEAAAhCAQAYBt+DFjh07pGfPnrJy5cqspEaMGCFjxowxghjpDcELkqtUCNj+fM12+0olD/ADAhCAAAQgAAEIQAACEEDwghwoXwL8/i1f/qwOAQhAAALJJMD5Gy3uCF5E48doCEAAAhCAQEgCCF6EBMcwCNhGAMEL2yKSPHsQvEhezK3xmAcy1oQCQyAAAQhAIEYCnG8xwmSqohFA8KJoqFkIAhCAAAQgAAEIQAACEIBABgG34MXu3bulf//+smjRIk9SnTt3lunTp8vhhx9e5nsEL0iuUiFg+/M12+0rlTzADwhAAAIQgAAEIAABCEAAwQtyoHwJ8Pu3fPmzOgQgAAEIJJMA52+0uCN4EY0foyEAAQhAAAIhCSB4ERIcwyBgGwEEL2yLSPLsQfAieTG3xmMeyFgTCgyBAAQgAIEYCXC+xQiTqYpGwK/gRdEMYiEIQAACEIAABCAAAQhAAAIJJfCvf/1LhgwZYkQt3K19+/by4IMPynHHHZdQOridFAK2P1+z3b6k5Al+QgACEIAABCAAAQhAIAkE+P2RhCjb6yP5Z29ssAwCEIAABEqXAOdvtNgieBGNH6MhAAEIQAACIQkgeBESHMMgYBsBBC9si0jy7EHwInkxt8ZjHshYEwoMgQAEIACBGAlwvsUIk6mKRgDBi6KhZiEIQAACEIAABCAAAQhAAAJ5CSxZskQefvhh+fOf/yx79+6Vtm3bSo8ePaR79+5So0aNvOPpAIGKTsD252u221fR44/9EIAABCAAAQhAAAIQgMB/CPD7g2woTwLkX3nSZ20IQAACEEgqAc7faJFH8CIaP0ZDAAIQgAAEQhJA8CIkOIZBwDYCCF7YFpHk2YPgRfJibo3HPJCxJhQYAgEIQAACMRLgfIsRJlNBAAIQgAAEIAABCEAAAhCAAAQgAAEIJI6A7c/XbLcvcQmDwxCAAAQgAAEIQAACEChhAvz+KOHgVgDXyL8KECRMhAAEIACBkiPA+RstpAheROPHaAhAAAIQgEBIAghehATHMAjYRgDBC9sikjx7ELxIXsyt8ZgHMtaEAkMgAAEIQCBGApxvMcJkKghAAAIQgAAEIAABCEAAAhCAAAQgAIHEEbD9+Zrt9iUuYXAYAhCAAAQgAAEIQAACJUyA3x8lHNwK4Br5VwGChIkQgAAEIFByBDh/o4UUwYto/BgNAQhAAAIQCEkAwYuQ4BgGAdsIIHhhW0SSZw+CF8mLuTUe80DGmlBgCAQgAAEIxEiA8y1GmEwFAQhAAAIQgAAEIAABCEAAAhCAAAQgkDgCtj9fs92+xCUMDkMAAhCAAAQgAAEIQKCECfD7o4SDWwFcI/8qQJAwEQIQgAAESo4A52+0kCJ4EY0foyEAAQhAAAIhCSB4ERIcwyBgGwEEL2yLSPLsQfAieTG3xmMeyFgTCgyBAAQgAIEYCXC+xQiTqSAAAQhAAAIQgAAEIAABCEAAAhCAAAQSR8D252u225e4hMFhCEAAAhCAAAQgAAEIlDABfn+UcHArgGvkXwUIEiZCAAIQgEDJEeD8jRZSBC+i8WM0BCAAAQhAICQBBC9CgmMYBGwjgOCFbRFJnj0IXiQv5tZ4zAMZa0KBIRCAAAQgECMBzrcYYTIVBCAAAQhAAAIQgAAEIAABCEAAAhCAQOII2P58zXb7EpcwOAwBCEAAAhCAAAQgAIESJsDvjxIObgVwjfyrAEHCRAhAAAIQKDkCnL/RQorgRTR+jIYABCAAAQiEJIDgRUhwDIOAbQQQvLAtIsmzB8GL5MXcGo95IGNNKDAEAhCAAARiJMD5FiNMpoIABCAAAQhAAAIQgAAEIAABCEAAAhBIHAHbn6/Zbl/iEgaHIQABCEAAAhCAAAQgUMIE+P1RwsGtAK6RfxUgSJgIAQhAAAIlR4DzN1pIEbyIxo/REIAABCAAgZAEELwICY5hELCNAIIXtkUkefYgeJG8mFvjMQ9krAkFhkAAAhCAQIwEON9ihMlUEIAABCAAAQhAAAIQgAAEIAABCEAAAokjYPvzNdvtS1zC4DAEIAABCEAAAhCAAARKmAC/P0o4uBXANfKvAgQJEyEAAQhAoOQIcP5GCymCF9H4MRoCEIAABCAQkgCCFyHBMQwCthFA8MK2iCTPHgQvkhdzazzmgYw1ocAQCEAAAhCIkQDnW4wwmQoCEIAABCAAAQhAAAIQgAAEIAABCEAgcQRsf75mu32JSxgchgAEIAABCEAAAhCAQAkT4PdHCQe3ArhG/lWAIGEiBCAAAQiUHAHO32ghRfAiGj9GQwACEIAABEISQPAiJDiGQcA2Aghe2BaR5NmD4EXyYm6NxzyQsSYUGAIBCEAAAjES4HyLESZTQQACEIAABCAAAQhAAAIQgAAEIAABCCSOgO3P12y3L3EJg8MQgAAEIAABCEAAAhAoYQL8/ijh4FYA18i/ChAkTIQABCAAgZIjwPkbLaQIXkTjx2gIQAACEIBASAIIXoQExzAI2EYAwQvbIpI8exC8SF7MrfGYBzLWhAJDIAABCEAgRgKcbzHCZCoIQAACEIAABCAAAQhAAAIQgAAEIACBxBGw/fma7fYlLmFwGAIQgAAEIAABCEAAAiVMgN8fJRzcCuAa+VcBgoSJEIAABCBQcgQ4f6OFFMGLaPwYDQEIQAACEAhJAMGLkOAYBgHbCCB4YVtEkmcPghfJi7k1HvNAxppQYAgEIAABCMRIgPMtRphMBQEIQAACEIAABCAAAQhAAAIQgAAEIJA4ArY/X7PdvsQlDA5DAAIQgAAEIAABCECghAnw+6OEg1sBXCP/KkCQMBECEIAABEqOAOdvtJAieBGNH6MhAAEIQAACIQkgeBESHMMgYBsBBC9si0jy7EHwInkxt8ZjHshYEwoMgQAEIACBGAlwvsUIk6kgAAEIQAACEIAABCAAAQhAAAIQgAAEEkfA9udrttuXuITBYQhAAAIQgAAEIAABCJQwAX5/lHBwK4Br5F8FCBImQgACEIBAyRHg/I0WUgQvovFjNAQgAAEIQCAkAQQvQoJjGARsI4DghW0RSZ49CF4kL+bWeMwDGWtCgSEQgAAEIBAjAc63GGEyFQQgAAEIQAACEIAABCAAAQhAAAIQgEDiCNj+fM12+xKXMDgMAQhAAAIQgAAEIACBEibA748SDm4FcI38qwBBwkQIQAACECg5Apy/0UKK4EU0foyGAAQgAAEIhCSA4EVIcAyDgG0EELywLSLJswfBi+TF3BqPeSBjTSgwBAIQgAAEYiTA+RYjTKaCAAQgAAEIQAACEIAABCAAAQhAAAIQSBwB25+v2W5f4hIGhyEAAQhAAAIQgAAEIFDCBPj9UcLBrQCukX8VIEiYCAEIQAACJUeA8zdaSBG8iMaP0RCAAAQgAIGQBBC8CAmOYRCwjQCCF7ZFJHn2IHiRvJhb4zEPZKwJBYZAAAIQgECMBDjfYoTJVBCAAAQgAAEIQAACEIAABCAAAQhAAAKJI2D78zXb7UtcwuAwBCAAAQhAAAIQgAAESpgAvz9KOLgVwDXyrwIE6f+zdy/wN9X5/sc/D5QxRg66HGoO9chIigxiKJeISm4hl59LDkUJYZJLiHIZDb9kGERyySW3KF1ELhmRyqUx6qhwzhSlOPmNEQ+X/+Oz5uz937/125e111p7/76/vV7r8egxp99vfb/r+31+vmsvex3fdwwRAQQQQCDjBHj+eispgRfe/GiNAAIIIICASwECL1zC0QwB0wQIvDCtIsEbD4EXwau5MTPmhYwxpWAgCCCAAAI+CvB88xGTrhBAAAEEEEAAAQQQQAABBBBAAAEEAidg+vs108cXuAXDhBFAAAEEEEAAAQQQyGABvn9kcHELwNRYfwWgSAwRAQQQQCDjBHj+eispgRfe/GiNAAIIIICASwECL1zC0QwB0wQIvDCtIsEbD4EXwau5MTPmhYwxpWAgCCCAAAI+CvB88xGTrhBAAAEEEEAAAQQQQAABBBBAAAEEAidg+vs108cXuAXDhBFAAAEEEEAAAQQQyGABvn9kcHELwNRYfwWgSAwRAQQQQCDjBHj+eispgRfe/GiNAAIIIICASwECL1zC0QwB0wQIvDCtIsEbD4EXwau5MTPmhYwxpWAgCCCAAAI+CvB88xGTrhBAAAEEEEAAAQQQQAABBBBAAAEEAidg+vs108cXuAXDhBFAAAEEEEAAAQQQyGABvn9kcHELwNRYfwWgSAwRAQQQQCDjBHj+eispgRfe/GiNAAIIIICASwECL1zC0QwB0wQIvDCtIsEbD4EXwau5MTPmhYwxpWAgCCCAAAI+CvB88xGTrhBAAAEEEEAAAQQQQAABBBBAAAEEAidg+vs108cXuAXDhBFAAAEEEEAAAQQQyGABvn9kcHELwNRYfwWgSAwRAQQQQCDjBHj+eispgRfe/GiNAAIIIICASwECL1zC0QwB0wQIvDCtIsEbD4EXwau5MTPmhYwxpWAgCCCAAAI+CvB88xGTrhBAAAEEEEAAAQQQQAABBBBAAAEEAidg+vs108cXuAXDhBFAAAEEEEAAAQQQyGABvn9kcHELwNRYfwWgSAwRAQQQQCDjBHj+eispgRfe/GiNAAIIIICASwECL1zC0QwB0wQIvDCtIsEbD4EXwau5MTPmhYwxpWAgCCCAAAI+CvB88xGTrhBAAAEEEEAAAQQQQAABBBBAAAEEAidg+vs108cXuAXDhBFAAAEEEEAAAQQQyGABvn9kcHELwNRYfwWgSAwRAQQQQCDjBHj+eispgRfe/GiNAAIIIICASwECL1zC0QwB0wQIvDCtIsEbD4EXwau5MTPmhYwxpWAgCCCAAAI+CvB88xGTrhBAAAEEEEAAAQQQQAABBBBAAAEEAidg+vs108cXuAXDhBFAAAEEEEAAAQQQyGABvn9kcHELwNRYfwWgSAwRAQQQQCDjBHj+eispgRfe/GiNAAIIIICASwECL1zC0QwB0wQIvDCtIsEbD4EXwau5MTPmhYwxpWAgCCCAAAI+CvB88xGTrhBAAAEEEEAAAQQQQAABBBBAAAEEAidg+vs108cXuAXDhBFAAAEEEEAAAQQQyGABvn9kcHELwNRYfwWgSAwRAQQQQCDjBHj+eispgRfe/GiNAAIIIICASwECL1zC0QwB0wQIvDCtIsEbD4EXwau5MTPmhYwxpWAgCCCAAAI+CvB88xGTrhBAAAEEEEAAAQQQQAABBBBAAAEEAidg+vs108cXuAXDhBFAAAEEEEAAAQQQyGABvn9kcHELwNRYfwWgSAwRAQQQQCDjBHj+eispgRfe/GiNAAIIIICASwECL1zC0QwB0wQIvDCtIsEbD4EXwau5MTPmhYwxpWAgCCCAAAI+CvB88xGTrhBAAAEEEEAAAQQQQAABBBBAAAEEAidg+vs108fnx4IZM2aMPPPMM3Lo0CGpUKGCH13SBwIIIIAAAggggAACCLgQCML3DxcsNEmTAOsvTdBcBgEEEEAAgQgBnr/elgOBF978aI0AAggggIBLAQIvXMLRDAHTBAi8MK0iwRsPgRfBq7kxM+aFjDGlYCAIIIAAAj4K8HzzEZOuEEAAAQQQQAABBBBAAAEEEEAAAQQCJ2D6+zXTx+dlwYSCLkJ9i4C3ygAAIABJREFUaOjF6NGjvXRJWwQQQAABBBBAAAEEEPAgkMnfPzyw0DRNAqy/NEFzGQQQQAABBCIEeP56Ww4EXnjzozUCCCCAAAIuBQi8cAlHMwRMEyDwwrSKBG88BF4Er+bGzJgXMsaUgoEggAACCPgowPPNR0y6QgABBBBAAAEEEEAAAQQQQAABBBAInIDp79dMH5+bBWMPuojs49ChQ1KhQgU33dIGAQQQQAABBBBAAAEEPApk4vcPjyQ0T6MA6y+N2FwKAQQQQACB/xPg+ettKRB44c2P1ggggAACCLgUIPDCJRzNEDBNgMAL0yoSvPEQeBG8mhszY17IGFMKBoIAAggg4KMAzzcfMekKAQQQQAABBBBAAAEEEEAAAQQQQCBwAqa/XzN9fMksmHhBF6F+Nm3aJA0bNkymW85FAAEEEEAAAQQQQAABnwQy6fuHTyR0k0YB1l8asbkUAggggAAC/yfA89fbUiDwwpsfrRFAAAEEEHApQOCFSziaIWCaAIEXplUkeOMh8CJ4NTdmxryQMaYUDAQBBBBAwEcBnm8+YtIVAggggAACCCCAAAIIIIAAAggggEDgBEx/v2b6+JwsGCdBF88884yMHj3aSXecgwACCCCAAAIIIIAAAikSyITvHymiods0CLD+0oDMJRBAAAEEELAJ8Pz1tiQIvPDmR2sEEEAAAQRcChB44RKOZgiYJkDghWkVCd54CLwIXs2NmTEvZIwpBQNBAAEEEPBRgOebj5h0hQACCCCAAAIIIIAAAggggAACCCAQOAHT36+ZPr54C4agi8DdTkwYAQQQQAABBBBAoIALFOTvHwWcnuGLCOuPZYAAAggggED6BXj+ejMn8MKbH60RQAABBBBwKUDghUs4miFgmgCBF6ZVJHjjIfAieDU3Zsa8kDGmFAwEAQQQQMBHAZ5vPmLSFQIIIIAAAggggAACCCCAAAIIIIBA4ARMf79m+viiLRiCLgJ3GzFhBBBAAAEEEEAAgQwRKIjfPzKEnmkQeMEaQAABBBBAIF8E+POfN3YCL7z50RoBBBBAAAGXAgReuISjGQKmCRB4YVpFgjceAi+CV3NjZswLGWNKwUAQQAABBHwU4PnmIyZdIYAAAggggAACCCCAAAIIIIAAAggETsD092umjy9ywRB0EbjbhwkjgAACCCCAAAIIZJhAQfr+kWH0TIfAC9YAAggggAAC+SLAn/+8sRN44c2P1ggggAACCLgUIPDCJRzNEDBNgMAL0yoSvPEQeBG8mhszY17IGFMKBoIAAggg4KMAzzcfMekKAQQQQAABBBBAAAEEEEAAAQQQQCBwAqa/XzN9fLpgCLoI3G3DhBFAAAEEEEAAAQQyVKAgfP/IUHqmReAFawABBBBAAIF8EeDPf97YCbzw5kdrBBBAAAEEXAoQeOESjmYImCZA4IVpFQneeAi8CF7NjZkxL2SMKQUDQQABBBDwUYDnm4+YdIUAAggggAACCCCAAAIIIIAAAgggEDgB09+vmTw+gi4Cd7swYQQQQAABBBBAAIEMFzD5+0eG0zM9Ai9YAwgggAACCOSLAH/+88ZO4IU3P1ojgAACCCDgUoDAC5dwNEPANAECL0yrSPDGQ+BF8GpuzIx5IWNMKRgIAggggICPAjzffMSkKwQQQAABBBBAAAEEEEAAAQQQQACBwAmY/n7NxPERdBG424QJFxCBH3/8UbKysuTdd991PeLq1atLuXLlpGbNmtKwYUOpVauWFC9e3HV/qWp48eJF2blzpyxdulQ++OAD2b17t3WpSpUqyY033iiDBg2Su+66K+nL/+Uvf5E77rgj6XZ63fLly0u1atWs9nXq1JGrr7466X5okFjgiy++kA4dOsjevXsTnxxxhtanYsWK8pvf/Ebq1asnd955p1x33XUSZWNKUv1ycsESePXVV6VLly7hQW/bts1aDxwIIPD/BUz8/kF9giPA+gtOrZkpAggggIA5Ajx/vdWCwAtvfrRGAAEEEEDApQCBFy7haIaAaQIEXphWkeCNh8CL4NXcmBnzQsaYUjAQBBBAAAEfBXi++YhJVwgggAACCCCAAAIIIIAAAggggAACgRMw/f2aSeMj6CJwtwcTLmACfgRe2KesIQFPPfWU/Od//qcULVrUCJEzZ87I5MmTZdKkSZKTkxN1TOvXr5e777476fG6DbywX6hEiRLSrl07GTVqlFSoUCHpcaSjwfHjx2Xx4sXSrVs3KVWqVDou6cs13AZeRLt4mzZt5OmnnxYNeiH4wpfyGN8JgRfGl4gBGiBg0vcPAzgYQpoFWH9pBudyCCCAAAIIiOT5Pnzpkn3/KEzxBAi8YH0ggAACCCCQLwIEXuQLOxdFwH8BAi/8N6XH5AQIvEjOi7N9FOD/IeIjJl0hgAACCBgjwPPNmFIwEAQQQAABBBBAAAEEEEAAAQQQQACBAihg+vs1E8ZH0EUBXNgMOZACqQi8CEEOGDBAxo0bJ8WLF89XW910oRvWu3btGnMcFStWlBUrVkjVqlWTHqtfgRehC2tgyPPPPy9t27aVQoUKJT2eVDQ4e/asrFy5UsaOHWuFcahnmTJlUnGplPTpZ+CFDlDDSXRtP/LII8aEuqQEjk4tAQIvWAgIJBYw4ftH4lFyRqYKsP4ytbLMCwEEEEDAZAGev96qQ+CFNz9aI4AAAggg4FKAwAuXcDRDwDQBAi9Mq0jwxkPgRfBqbsyMeSFjTCkYCAIIIICAjwI833zEpCsEEEAAAQQQQAABBBBAAAEEEEAAgcAJmP5+LT/HR9BF4G4HJlzABeyBF2XLlrWCIUqXLu1oZjk5OfLxxx/Lrl275MSJE3navPDCC9K/f/88/+VPR537dNIPP/xgzemdd94J96ihEvfdd5/o/+qh5/z+97+Xa665Jumr2gMv6tWrJ/fcc49cdtllMfu6cOGCfPbZZ3L48GHZsWNHnvM0UGH8+PHSp08fKVKkSNJj8rPBzz//LEOHDpWpU6da3TZr1qzAB15UrlxZHnzwQSlWrFhcqs8//1y++uor2bNnj+hatx/Dhw8X/Se/Q138rDd95RUg8IJVgUBigfz8/pF4dJyR6QKsv0yvMPNDAAEEEDBRgOevt6oQeOHNj9YIIIAAAgi4FCDwwiUczRAwTYDAC9MqErzxEHgRvJobM2NeyBhTCgaCAAIIIOCjAM83HzHpCgEEEEAAAQQQQAABBBBAAAEEEEAgcAKmv1/Lj/ERdBG424AJZ4iAPfCiWrVqsmzZMqlUqVJSMzx9+rTVbuzYsXLkyJFwW7f9JXXxBCdraIGGG2jAhB6NGjWSV155Rf7jP/7Dl8vYAy969+4t2dnZCcMUQhc/deqUrFy5Uv7whz/IF198ER6Thl7MnDlTOnXqlK+BIWfOnJGBAwfKrFmzrLFlQuBFsnNQg/fff1/0WafhLpHHxIkTZfDgwfkeTOLLYqaTqAIEXrAwEEgskB/fPxKPijOCIsD6C0qlmScCCCCAgEkCPH+9VYPAC29+tEYAAQQQQMClAIEXLuFohoBpAgRemFaR4I2HwIvg1dyYGfNCxphSMBAEEEAAAR8FeL75iElXCCCAAAIIIIAAAggggAACCCCAAAKBEzD9/Vo6x0fQReCWPxPOMAG/Ai9CLFu2bJHu3bvnCr2YMmWKFZiQX4c9kOLZZ5+VESNG+BYi4TXwIuSiwRwDBgyQ9evXh6k0MGTJkiVSuXLl/OITAi/+P/2xY8dkyJAhsnDhwvAPy5YtK4sWLZK77ror32rEhVMrQOBFan3pPTME0vn9IzPEmIWfAqw/PzXpCwEEEEAAAWcCPH+dOcU6i8ALb360RgABBBBAwKUAgRcu4WiGgGkCBF6YVpHgjYfAi+DV3JgZ80LGmFIwEAQQQAABHwV4vvmISVcIIIAAAggggAACCCCAAAIIIIAAAoETMP39WjrGR9BF4JY9E85QAb8DLy5duiTZ2dkyePDgsFjXrl1l+vTpUqJEiXxRtAdSaDhBVlaWb2PxK/BCB3TgwAHp0aOH7Ny5Mzw+tRw3bpwULVrUtzEn0xGBF7m1vvvuO+ndu7esWbMm/Iv27dvLrFmzpFSpUsnQcm4BESDwooAUimHmq0A6vn/k6wS5uNECrD+jy8PgEEAAAQQyVIDnr7fCEnjhzY/WCCCAAAIIuBQg8MIlHM0QME2AwAvTKhK88RB4EbyaGzNjXsgYUwoGggACCCDgowDPNx8x6QoBBBBAAAEEEEAAAQQQQAABBBBAIHACpr9fS+X4CLoI3HJnwhku4HfghXJ98skn0qJFCzl69Kil17BhQ9EN4+XKlcsXzYIUeKFA69evl3bt2klOTo7lVblyZVm+fLlUqVIlX/wIvMjLvm/fPunYsaMVUKKHhrmsXr1aGjdunC814qKpFSDwIrW+9J4ZAqn8/pEZQswilQKsv1Tq0jcCCCCAAALRBXj+elsZBF5486M1AggggAACLgUIvHAJRzMETBMg8MK0igRvPAReBK/mxsyYFzLGlIKBIIAAAgj4KMDzzUdMukIAAQQQQAABBBBAAAEEEEAAAQQQCJyA6e/XUjE+gi4Ct8yZcEAEUhF48cUXX0iHDh1k7969lmK1atVk2bJlUqlSpXxRLWiBF/aACUWbPHmyDBw4UKJsiEi5KYEXeYkvXLggkyZNkuHDh4d/2b9/f+tnRYsWTXlNuEB6BQi8SK83VyuYAqn4/lEwJRh1fgiw/vJDnWsigAACCARdgOevtxVA4IU3P1ojgAACCCDgUoDAC5dwNEPANAECL0yrSPDGQ+BF8GpuzIx5IWNMKRgIAggggICPAjzffMSkKwQQQAABBBBAAAEEEEAAAQQQQACBwAmY/n7Nz/ERdBG45c2EAyaQisCLffv2Sbt27eTgwYOWZo0aNWTp0qVy4403JtS9ePGi/O1vf5PVq1eLBlXs2rVLTpw4ISVKlJDbbrtN7rjjDmnevLnUrl1bihQpErW/aIER8S7crFkz0Q3tZcqUSTi+aCfYAzV69+4t2dnZUqxYMVf9aaP33ntPmjZtGm6vnnPmzJGSJUsm7PP777+X999/X9599135/PPPZceOHeE2GjpSuXJladCggbRu3VrKly8fM0Tj2WeflVGjRiW8XqL5Xrp0Sf7+97/LW2+9JZs3bxYNRNm9e3e43+rVq1thKE2aNJEWLVrI1VdfnfCayZ5gD2HxWnO9vn2d161bVxYvXmyZJjr8WOeR17CvwW3btkm9evVE7XUN6NrZtGlT2L1OnTqWt64B9S9UqFCiIef5vd9ziFxvkWtKr6Pr5fXXX5cNGzaE17Oumd/97nfSqVMnufPOO5O+30Lj1zCeyH7VQ/t78MEHw58zbgMv1P/IkSPW2NVfQ4D03/XQGvz2t7+VVq1aOR6/fR2H6qz96We53vNr1qyRnTt3WtfRz83bb7/d+izR+cS732MtgMg5bNy4UbZv357rMzn0WRJtHWlb/SwcPHhwuHtdiz179nS83n766Sfp1auXrFixwmqTzGeh44twoi8Cfn7/8GVAdBIoAdZfoMrNZBFAAAEEDBHg+eutEAReePOjNQIIIIAAAi4FCLxwCUczBEwTIPDCtIoEbzwEXgSv5sbMmBcyxpSCgSCAAAII+CjA881HTLpCAAEEEEAAAQQQQAABBBBAAAEEEAicgOnv1/wYH0EXgVvWTDigAqkIvFi1apW0bds2LOp0g/KePXtk5MiR8uabbyasRq1atWTixInSqFGjPIENmRB4oZvVO3fubG0u16NixYrWhu+qVavGtDl8+LCMHTvWOi8nJyehoZ7QrVs3ee655+TXv/51nvO9Bl7oZncNKtD+NcDEyaEb9B977DEZMmSIlC5d2kkTR+ekIvDCvhFfB7J+/Xq5++67447Jr3UeeZFogRe6VvQemTZtWtz1cP/998vzzz8vN910kyNLPSkVc4gWeKHhLQMHDky4fuJ9HkSblN4ro0ePlgULFsSdc5s2bazABg2W6NKlS/jcyKCJWB38z//8jzz99NMJr6HtNbxDx9O+ffuYQT56XrTACw3/0UCOQYMGWUEUsQ4395bWWT9TnNy/sdbR/v37rXkdOHDAGlrXrl1l+vTpVhiHk+Ojjz6yglmOHj1qnZ5sYIaTa3COPwJ+fP/wZyT0EkQB1l8Qq86cEUAAAQTyW4Dnr7cKEHjhzY/WCCCAAAIIuBQg8MIlHM0QME2AwAvTKhK88RB4EbyaGzNjXsgYUwoGggACCCDgowDPNx8x6QoBBBBAAAEEEEAAAQQQQAABBBBAIHACpr9f8zI+gi4Ct5yZcMAF/A68+O6776R3796yZs2asKyGWOhm7sKFC0fVvnjxoixdulT69esXd8O2vbFumNa+dUN8kSJFwr/OhMCLf/7znzJgwABrc3foiBemsHXrVnnkkUesDfHJHq1atZJZs2bJNddck6upl8ALDbtYtmyZ9O3bN6mahgagoReTJk2S4sWLJzudqOenIvBC56jPTP0ndMycOdNa/9EOv9d55DXsgRfvvPOOrF27VmbMmOHITwMXZs+eLfXr1497firnYA+8ePjhh631s3PnTkdz0ICUV155RVq0aBH3/GTvFQ2UqFevnkyZMiXcb7zAC10XW7ZskT59+iR9P+o9P27cuJjr3r6ON2/eLDt27JChQ4c6MtKTsrKyrBCUUqVKxWzj9v6Nto5Onz4tjz/+uFUbPcqWLStvvPGG1KhRI+GYdRzqoZ/zelSrVs36XNHrcJgn4OX7h3mzYUQFTYD1V9AqxngRQAABBDJBgOevtyoSeOHNj9YIIIAAAgi4FCDwwiUczRAwTYDAC9MqErzxEHgRvJobM2NeyBhTCgaCAAIIIOCjAM83HzHpCgEEEEAAAQQQQAABBBBAAAEEEEAgcAKmv19zMz6CLgK3jJkwApaAn4EXJ06csDZev/TSS2Hd8uXLy4oVK6RmzZpRxXVD85IlS6zN4Tk5OeFzmjVrZm3MvuOOO+SKK64QDbH461//ap27evXqXOdOnDhRBg8eHA690D5PnTol58+ft/rbtWuX3HvvveG+dWP/Aw88EP73QoUKScmSJUX/181hDxvQwIPs7GwpVqyYm+6sNsmEKRw4cEB69OiRKxgg5KfuV199tdWnmuzZs8cyXL58ea6xRQsl+cc//iFnz56Vn3/+2dpwPm/ePKtN48aNRYMdQhvmNWxEaxT57NEN/927d5cjR46Er9O+fXvp1KmT3Hbbbdb5enz//ffy8ccfy6uvvirvvvturjFp2EfPnj1dG0Y2TEXghfa/YMECa56hY9iwYaLBDfZwl1Ss88j52ddg3bp1Zfv27dYpeg9qgIgGQehaUHMNxNCQk8iAFA120BpXrlw5bfdq5IUiAy8aNWokGq6h60gPXTtdunSR3/72t9Z9dfjwYVm3bp1MnTo1V6BKkyZNrJpoqEK0I9q9ouEJes+2bt3aWpd6n2hYyNy5c+Wzzz6L2k+8wItoa79WrVrWPdqwYUOrBvrZpGN5/fXXZeHChbnmEC/sxb6O1UTDhfSzU+eh11CDChUqWJ+Z+tmndU723tIAIg3QifxMvvXWW637sWnTptYctP9NmzZZ4Rl6ndARbR2tWrVK2rZtGz5n8uTJVlBRlA1eubyPHj0q3bp1kw0bNlg/79+/vxWEU7RoUV8+F+jEXwE33z/8HQG9BVmA9Rfk6jN3BBBAAIH8EuD5602ewAtvfrRGAAEEEEDApQCBFy7haIaAaQIEXphWkeCNh8CL4NXcmBnzQsaYUjAQBBBAAAEfBXi++YhJVwgggAACCCCAAAIIIIAAAggggAACgRMw/f1aMuMj6CJwy5cJI5BLwEvgRShY4ttvv426gV4vpJuTBw0alCcAIDSIffv2SceOHa3N33ro5vznn3/e2hwdLYBCr6kBCf369QsHPGgbDUyoV69e1OrawwAWLVpkhWn4daQi8ELHNmHCBBk+fHh4mGPHjrWCJyIPDaQYMWKE6Aby0DF+/HjLPNamcA0SePvtt6Vv377hQArdiK+G5cqVy8OiG9t1c7punNdDwzT03DJlykQlPHnypBUgEArVKFGihMyYMUM6d+4cM1RE56F10euENtl37dpVpk+fLtre65GqwItly5ZZ6zd0xAo7SfU6t6/B0HiaN29uGeo9Yj+OHTsmQ4YMsQIXQoeGC2iAQSiQJLJNqucQGXgRuq6GOOja1sCaaJ8HGoLTq1evXGEvK1euzBVoE+rLvo715w8//LCMGzdOrrrqqjw+GuCj95uuXfsRK/Dim2++EV23GgShh65d7V/DI2Ldj19//bUV5KABHqE2GsoTua5C17ev49DPNSTjmWeeiToPvbemTJmS67OkTZs2VqBHKLQmcn4aJqJBGrqmQocGGelnUbR7Ue/Xp556Sv785z+Hz9cAIp13aM6HDh2ywm527txpnRPv+pFj2bhxo3Vu6DNBwz1atmzp9eOA9ikSSOb7R4qGQLcBFmD9Bbj4TB0BBBBAIN8EeP56oyfwwpsfrRFAAAEEEHApQOCFSziaIWCaAIEXplUkeOMh8CJ4NTdmxryQMaYUDAQBBBBAwEcBnm8+YtIVAggggAACCCCAAAIIIIAAAggggEDgBEx/v+ZkfARdBG7ZMmEEogrYAy/8ZNIN0vpP8eLFo3arG7F1w/2LL75o/b5s2bKyYMECady4sUT5i/+5+tCADN1AvXfvXuvnDz30kPzpT3+Keq2CGnihoRK68Tx0jB49WvSfSJv9+/dL+/btw4Eh+n9rMEW0jeyRgNHs33jjDalRo0aeWiUbeGHfpG7f/B5rjWlQRs+ePWX16tXWKXXr1pXFixdHDWtIdp2mKvDCvrY0fGHq1Knyy1/+MjzEdKzzaIEXrVq1stbCNddcE5Pru+++s8JJNEhADw00UH+9BxOtF7/vVXvghY5lxYoV0rRp07jltt8nw4YNE+2rcOHCudrZ16UTn9OnT1ufUfbQi2iBFxrGk52dLbreQ8crr7xiBWBEC+uIHJyGj+jaCYVeNGnSxPos1M/EyCNa4EW8kJJQ2++//94K91i7dq31o4oVK1q2VatWzdV/tDloCI2GVxQrVixmHezjr1y5shV4U6VKFavNhQsXRP/cqXUJrTMN3YkVUqTnnDt3TjRoQ031iGWS7GcB56dOwMn3j9RdnZ6DLsD6C/oKYP4IIIAAAvkhwPPXmzqBF978aI0AAggggIBLAQIvXMLRDAHTBAi8MK0iwRsPgRfBq7kxM+aFjDGlYCAIIIAAAj4K8HzzEZOuEEAAAQQQQAABBBBAAAEEEEAAAQQCJ2D6+7V443MSdNG6dWvRjaCJDt1gnsyxefPmZE6Xhg0bJnU+/cfnwgcfFbDfV6kIvKhUqZKMGjVK2rZtK0WLFo0Jbw9rcBqMoB3aN2brxvBYgQ2ZEnihwQS6+Tty47l9s//KlSvlgQcecPTZqRvqu3fvHj432iZ+/WUygRdaF90cP3LkSKtfrcvrr78ut99+e8IxaVt9Ruk/elSrVk2WLVsmup68HukKvGjWrJloTcqUKRMecjrWuX2Nq/uiRYvkrrvuSki3fv16adeuneTk5FjnasDBxIkT5fLLL0/rHOyBF/FCbCInZa9ttPtEAxd0TU6YMMFq6jRMQ8/dt2+fdOzYMRwqoz+Ldq8cPXpUNHxiw4YN1jWchs+E5rJq1SrrMzN0aAhJy5Ytc9XPPtdYASX2otvvy1hz+OGHH6yAjnfeecfqonbt2rJkyRK5/vrrE64j+/h1/WVlZYXb2QNHtB4a4GMPJgk1OHTokBVqtHPnTutHuj5GjBiRMAwp2kAPHz6ccPyRJ1SoUCGp8wt6/0lNNs7Jpn8/8mue9GOmAOvPzLowKgQQQACBzBbg+eutvgReePOjNQIIIIAAAi4FCLxwCUczBEwTIPDCtIoEbzwEXgSv5sbMmBcyxpSCgSCAAAII+CjA881HTLpCAAEEEEAAAQQQQAABBBBAAAEEEAicgOnv16KNz0nQRbKF1A2UyRxR/iJv3Ob0H18XH3wiBZzeX/Z141fghW68bty4sXTo0EHuu+8+ueKKKxJ+PMyaNUv69OkTPk833t99990J24VO0E3+9957b3ij/syZM0U3u9uPTA68WLdunXz44YeyZ88eOX36tKiB04AIe1iGH4EX586dEw3d2L17t/XPr371K3nppZfkyiuvdFTXyNCDTAm8SMc6t69xDS2YPn26FeyQ6Dh58qT07NlTVq9ebZ2qoTi6NsqVKxdumo452AMvYt3P9vnYP8Oizd0e5HDPPffIwoULHa1Le+CLXj/avfLee+9J06ZNw8NzOv5QA3uYxbBhw6yQh8hACPs50WoVq972+z3a5+2OHTusOYTCT6KNIVb/Ojb9PP+3f/s3qVWrlvVZrv8bOuzrrEmTJqKhOxrOEu2IDNBIJjgnWl9On4+htvz5yt2fr2J9P8I/vic+/vq4vY8TPSv5PQIIIIAAAgjkFTD9/bjpNSPwwvQKMT4EEEAAgQwVIPAiQwvLtIInQOBF8Gpu2owJvDCtIgEaDy9kAlRspooAAggESIDnW4CKzVQRQAABBBBAAAEEEEAAAQQQQAABBHwXMPn92iuvvCI9evRIas76X1GfN29e0v/VbDYExmfGB59IAVM2NCYKvNCNxbphvHTp0nkKqGEG27dvF91cH9oQrSf1799fnnrqqVwb5BN9CGlfQ4cOlezsbOvUW2+9VebOnSs33HBDoqbh33/99dfWRv3PPvvM+tnAgQNl4sSJcvnll+fqo6AGXthDBsaOHSsjR4507GM/8fz583Ls2DH561//Km+99ZasXbtWjhw5Ej7Nj8CLZAen6+Cbb76xAjs0cEEDPE6cOGF1UxACL+whBxq4omu6WLFi1hzStc7ta3zKlCnW/eDk0M8EDcXSf/TQkAwNQ6hTp05a52APvHAagGMPvGjWrJkV2FGmTJnw9Peiqz8WAAAgAElEQVTt2yft2rWTgwcPWj9LJshBz7ffi9HuFa37oEGDwtd8++23cwU+JKqFBkJoYMTGjRutU3W8c+bMkZIlS4ab2gMvkgk2sQdeLFq0SLKysnINSwMounfvHv7Z0qVLrRAjvw67Uawa20NGolkkMyZTnr+hMWfqnw8JvPhXhTO1vrHuOdPuL7f3WTKfKZyLAAIIIIAAAv8SMPn9eEGoEYEXBaFKjBEBBBBAIAMFCLzIwKIypWAKEHgRzLqbNGsCL0yqRsDGwguZgBWc6SKAAAIBEeD5FpBCM00EEEAAAQQQQAABBBBAAAEEEEAAgZQImPp+LVbYhYZZ6EbWw4cPx/TQ0Attn8zBhq74WvjgEylgyobARIEXTkIG9LNk+PDhsmTJkvAUtd3kyZPlrrvuchSe89NPP0mvXr1kxYoVyXzsxD031ubvghp4YQ8AcBp4oZvFtUYaCHLgwAHZv3+/fP7557Jjx464fqkMvPjHP/4hX375pRw6dMgak4aU6Ob93bt3xxyTk7XodPHYgwKihSI47SvyPHuIgD3wIl3r3L7GnYZFhOZin8eaNWukZcuW1q/TNQf7eo+1Hu11chJ4sXXrVmnQoEG4aTKBINrI3t4+NnuwiZu1ZG/TsGFDK7ijXLly4V/Z17F9vcW7rpPAC7c1cDpf/Sxq37699RmgR6yQIvt5Gvyh4UZuD1Oev6HxZ+qfDwm8+FeFM7W+se4/0+4vt/eZ288X2iGAAAIIIBBkAVPfjxeUmhB4UVAqxTgRQAABBDJMgMCLDCso0wmuAIEXwa29KTMn8MKUSgRwHLyQCWDRmTICCCAQAAGebwEoMlNEAAEEEEAAAQQQQAABBBBAAAEEEEiZgInv12KFXbz88svSo0cPy0LPSRR8ceONN8ptt90mv/rVrxL6aZBGMkejRo2SOV02bdqU1Pn0H58LH3xUwH5f2TeLOw0ZOH36tIwYMUKmTp0ahi1fvrzoRvI2bdokDL2wXzepmz3GybFCDApi4MXPP/8sgwcPlhkzZoRnu2jRIsnKyoo6+/Pnz8uWLVvkhRdekDfffNMVp9+BFxq8oWOZNm2afPDBB0mPyeladNJxqgIvJkyYYIW/hA57KEm61rl9jTsNiwiNO14YQrrm4DZswUnghZOwh3jrSMNimjZtKjk5OdZpdl9d6xreMGvWLCfL0dE50dZ/KgMv7KEdft5/oQnbnWrXrm0FJ11//fW5TNSxT58+1s/8GIe9/0QF0GCeZI6C3r9fgQUEXvxr1RB4Ef/uSbVP6OrJXieZe55zEUAAAQQQQOBfAia+Hy9ItSHwoiBVi7EigAACCGSQAIEXGVRMphJsAQIvgl1/E2ZP4IUJVQjoGHghE9DCM20EEEAgwwV4vmV4gZkeAggggAACCCCAAAIIIIAAAggggEBKBUx7v+Yk7CISxEnwxUMPPSSjR4+WChUqpNSSzhFAIH8F3AZe6KhPnTol/fr1kwULFoQnoaEX8+fPlwYNGsSdWLo20esgCmLgxcmTJ6Vr166ybt26sKMGWtSvXz+P67Fjx2TIkCGycOHChIupdOnS0rhxY9FwEK3foEGDwm38DLz4/PPPZcCAAbJ+/fqEY9I107BhQ2nevLns3LlTJk+ebLXxY6N76OKpCLyIFkqia79bt27hOadrnUeucTduBF7EX6b29ZOJgRf2MAo36yjhzS4iq1atkrZt24ZPXblypTzwwAPhf//pp5+kV69esmLFCutn/fv3l0mTJknRokWddM85+Shg2vejfKTg0vkgwPrLB3QuiQACCCAQeAGev96WAIEX3vxojQACCCCAgEsBAi9cwtEMAdMECLwwrSLBGw+BF8GruTEz5oWMMaVgIAgggAACPgrwfPMRk64QQAABBBBAAAEEEEAAAQQQQAABBAInYNL7tWTDLiKLRfBF4JYuE0Ygj4CXwAvt7MCBA9KjRw8rqCB01KtXTxYtWhQ3MMd+XQ1g0E33ZcqU8b1KBTHwYt++fdKuXTs5ePCg5VGjRg1ZunSp3Hjjjbl8vvvuO+ndu7esWbMm189LlCght912m9SpU0cqVaokN910k9VWfYsUKWKdaw858CvwItqa0Otp2EatWrWkZs2acvPNN0vFihXlhhtukFKlSkmhQoWsMT377LMyatQo6//2c8N9KgIvvv32W8nKypLNmzdb41VzDfhQ89CRrnUeucbLli0rb7zxhrVmnB7JBF6k6l6NrL2OO9Z6tM/JiXG8+Tkxst+PiQIv/Fy7keOzr2O997Ozs6VYsWIJp5HIwB7gkqo5HDlyRDp37izbt2+3xmyfw0cffSStW7eWo0ePWr/Xz7aWLVsmnB8n5L+ASd+P8l+DEaRbgPWXbnGuhwACCCCAgAjPX2+rgMALb360RgABBBBAwKUAgRcu4WiGgGkCBF6YVpHgjYfAi+DV3JgZ80LGmFIwEAQQQAABHwV4vvmISVcIIIAAAggggAACCCCAAAIIIIAAAoETMOX9mpewi8iiEXwRuCXMhBEIC3gNvNCONIjhkUcekZycnHC/jz/+uEyaNCnmRuyTJ09K165dZd26dVabunXryuLFi6V8+fK+V6cgBl7MnTtXevXqFbZ46KGH5E9/+pMUL148/LMLFy5YxsOHDw//TMMtxo8fLxpKEHluNNQFCxZI9+7dw7/yI/DizJkzMnDgQJk1a1a4Xw1A0TAD/d/LL788Zn0vXbokY8aMsf7Rw88N96kIvNi4caO0adMmvO6bNGkiaqqBE6EjXevcvsadhkWExmlfCxrccffdd1u/TtccUhl4sXXrVmnQoEG4LlOmTLHWqdMjka89LMJN6IiTsaQy8EKv77YGTsYeOkc/t/Qe12vpUblyZVm+fLlUqVJF9DNg3LhxMnLkSOt30e6pZK7FuekVMOX7UXpnzdVMEWD9mVIJxoEAAgggECQBnr/eqk3ghTc/WiOAAAIIIOBSgMALl3A0Q8A0AQIvTKtI8MZD4EXwam7MjHkhY0wpGAgCCCCAgI8CPN98xKQrBBBAAAEEEEAAAQQQQAABBBBAAIHACZjwfs2vsIvI4hF8EbilzIQRED8CLzTkYMiQIVYgQ+goUaKELFy4UFq1ahVV2b5BXM9/++23rVAEv4+CFnihAQM9e/aU1atXhynmzJlj/SzyOHLkiHTu3Fm2b99u/VjDQubPn59rY388S6eb2+0hFhqm8eqrr0qZMmXydP/JJ59IixYt5OjRo9bvateuLfPmzbM2tSc67NcxOfDi7Nmz1pp/8cUXw9PSTfqjR4+WwoULh3+WrnXuZY1rAIGOfcKECda4K1asKCtWrJCqVata/56uOThdj/Z1ZP8Mi7Y+9+3bJ+3atZODBw9azTXsYuLEiXEDWCKvs2zZMunYsWP4R9ECRdQvMnxm0aJFkpWVlWjZJ/X7VAdeaFBNnz59wmNas2aNtGzZ0tEYz507JyNGjBD9DND7/eabb7Y+n0qVKpWnva7Xe++9NxwWE/p8++GHH6wgpHfeecdqE+2ecjQYTsoXARO+H+XLxLmoEQKsPyPKwCAQQAABBAImwPPXW8EJvPDmR2sEEEAAAQRcChB44RKOZgiYJkDghWkVCd54CLwIXs2NmTEvZIwpBQNBAAEEEPBRgOebj5h0hQACCCCAAAIIIIAAAggggAACCCAQOIH8fr+WirCLyCISfBG4Jc2EAyzgR+CF8ulGct2ovHPnzrBmo0aNrNCLa6+9Nqpwdna2DBo0KPy7yZMnWxvRo/ylf08V8hIG4OTC9v579+4tOrdixYo5aZ7nHN1krpY5OTnW7zQ0YsmSJXL99dfnOtfLdbXvvn37WvUJHdE28evvkgm80CCMLl26hPvUEAPdBO+kpt9++60VELB582arvcmBFx9//LEVoKChI3qULVtWXn/9dbn99tvz1DMd69y+FoYNGyZqHxm+EWsx2kMG7rnnHmtdXHnlleEm6ZhDKgMv7HNs2LChFdpSrly5hPeoPRBEG0S7V9auXZsr4Kd///4yadIkKVq0aMJrOD0h1YEX9iAKL+tIP8OmT58uGmZkP+yhPg899JAVmLRnz55wEEa8e8qpF+elVyC/vx+ld7ZczTQB1p9pFWE8CCCAAAJBEOD5663KBF5486M1AggggAACLgUIvHAJRzMETBMg8MK0igRvPAReBK/mxsyYFzLGlIKBIIAAAgj4KMDzzUdMukIAAQQQQAABBBBAAAEEEEAAAQQQCJxAfr5fS3XYRWQxCb4I3NJmwgEU8Cvw4tKlS9YGct3kHHnoJvahQ4dKkSJF8uh+9NFH0rp1azl69Kj1u3r16smiRYukQoUKjiqxfv16efTRR+WGG26Q6667TnSj/gMPPCCXXXZZrvYFKfDiwIED0qNHj1zBIePHj5chQ4bkCS+wz2v06NGi/zgJl7AHNihYKgIv5s+fL926dXNUT3vQh6mBF999951oqImON3TECzlJxzq3r4VYISnRCqH3kYZ3hAJWooWUpGMOqQy80M+ncePGyciRI8ME+lmjASuJjkOHDkmnTp1y3ZPR7hX7eeXLl5cVK1ZIzZo1E13C+v2+ffuse6V06dJyzTXXSIMGDazP0+LFi4fbpzrwQj+LdQwbNmxI+jN548aN0qZNm/A6mjJlihVgFOuYNWuW9OnTx/p16F5ft26dDB482PqZrsk5c+ZIyZIlHflxUv4L5Of3o/yfPSPIbwHWX35XgOsjgAACCARRgOevt6oTeOHNj9YIIIAAAgi4FCDwwiUczRAwTYDAC9MqErzxEHgRvJobM2NeyBhTCgaCAAIIIOCjAM83HzHpCgEEEEAAAQQQQAABBBBAAAEEEEAgcAL59X4tnWEXkUUl+CJwS5wJB0jAr8ALJTt58qQVBLB8+fKwoG761iAMDbOwH6dPn5bHH39c9DMmdDz22GMyadKkXJu8o5UjWujAypUrrcAL+1FQAi++/vpr6d+/v+im79ARLwTEPi/dbD537lwpVapU3BUczU4bLF26VDp06JCn7ZkzZ6yN67pBXY9mzZpZNS1Tpkyec/XnXbp0Cf9c56P1LFq0aNwxRQv6KFGihGgYQ506dTzfkfaggHhziHex48ePy4gRI+Sll17KtcbjBRukY53b14IOzsm9dOzYMenVq1d4zVWuXNlaB1WrVs3FkI45pDLwQiejgRIdO3YUXWt6aCjIvHnzROcc6zh//rwVIqOhM5FHtMCLCxcuyJgxY0TnETpatWpl3TcaYBHvUF8NtZkxY0b4tMmTJ1v3XeSfOVMdeKHBINnZ2eHQCR1MvNCi0GBPnTol/fr1kwULFlg/UlN9DlSpUiXmtPfv3y/t27cP10NroZ99ei/poWEXPXv29Hzv00H6BPLr+1H6ZsiVTBZg/ZlcHcaGAAIIIJCpAjx/vVWWwAtvfrRGAAEEEEDApQCBFy7haIaAaQIEXphWkeCNh8CL4NXcmBnzQsaYUjAQBBBAAAEfBXi++YhJVwgggAACCCCAAAIIIIAAAggggAACgRPIj/dr+RV2EVlcgi8Ct9SZcAAE/Ay8UC7deJ+VlSVHjhwJ6+mmZt30HS2IIdr5ulH/mWeekauuuipqBXSTvm4OX7hwoeNr3HHHHeFzFy1aZI3Rr8MeNqChH7ppvFixYgkvoRvMNYBC5zJx4kQ5ceJEuI2GhcyfP18aNGgQtR817ty5s2zfvt36vQZE6HW7d+8uRYoUydNGr7V7924ZNmyYFSRhP2K52AMvYoUiaH+ffPKJtGjRQo4ePWp1r3P485//LPfcc0+ujfuha1+8eFE2btwoTz75pOzduzfPmKIFCyREjXKC18ALDXN5/fXX5Q9/+INoX6FDzWfOnCmdOnWKOr/Qeale59ECL/TaGtagtsWLF8+jouunb9++uQJWhg8fboU2RFs/qZ5DqgMvNLxC77GRI0eGLZo2bSpTp06Vm266KY+PrnsNa9HPIvsRa10ePHhQunbtKjt37gw30SCaP/7xj3LDDTdEXbo5OTlWoIaOLXTECrpJdeCFXv/w4cNWaI3WO/S5op+3gwcPjvqZFm388dZRaI5nz561PsdffPFF60d33nmn/PDDD1YAhpPADDefA7RJrUB+fD9K7YzovSAJsP4KUrUYKwIIIIBApgjw/PVWSQIvvPnRGgEEEEAAAZcCBF64hKMZAqYJEHhhWkWCNx4CL4JXc2NmzAsZY0rBQBBAAAEEfBTg+eYjJl0hgAACCCCAAAIIIIAAAggggAACCAROIN3v10wIu4gsMsEXgVvyTDiDBfwOvIi2qVz5Zs+eLb169coTCnDhwgVrw7luKteN06GjUqVK0qNHD2nSpIlUqFBBNBjhv/7rv+Ttt98WDWaIDNRIFAxhDwNIdeCFblbXgIfLLrss5so5d+6cfPrpp9bm7sgAhVADJ0EKaqfhBBoUEHlo+MJDDz0k1apVs4ILTp06JXv27JHly5fLm2++GXbWDfjHjx8P/3ssFw3K0OvoP5H1adu2rVxxxRVy7bXXioaaFC1aVE6fPi2PP/646HMici4awtGxY0f5zW9+I4UKFZLvv/9ePv74Y3nttdesMYWOihUrioYGhI5UBV7ohvoHH3wwbiiJ+n722WdWfTQoJNqhIQUaBBAtICLy/FSv81iBFzqGWrVqSb9+/aRRo0bWfDWMZPXq1TJ37txc91GrVq2sYJprrrkm6lxTPYdUB17opDRcRgNp1qxZE55j6dKlZcCAAdK8eXPrs0aDLjZt2iQvvfSSfPDBB1Et4q1Lvc/69OmTK7xGr6E/u++++8L3gAZLaNiL3ne6zpzc++kIvNBxvPHGG9ZnSGQAjwZS9OzZU+rXr2/d9/q5snXrVpk+fbrs2rUrPP5E6ygSdNWqVaKfI/ajf//+VtiIfqZwFByBdH8/KjgyjDQdAqy/dChzDQQQQAABBHIL8Pz1tiIIvPDmR2sEEEAAAQRcChB44RKOZgiYJkDghWkVCd54CLwIXs2NmTEvZIwpBQNBAAEEEPBRgOebj5h0hQACCCCAAAIIIIAAAggggAACCCAQOIF0vl8zLewistgEXwRu6TPhDBTwO/BCib755hvp2rWrtWk8dGj4wrJly0SDLOyHhmTMnDlThg8fniv0wgm39qdtGzRokCdMI9Q+3YEXTsYd7xyd0wsvvCDNmjWLOadQ+2gb+BNdX8M0NAChQ4cO8uijj8r27dutJqNHj7b+ibLpQtauXSu6kT3aoeN89dVXpUyZMtavNcRDw0p27tyZaCjh32sgwNixY6V69erSrl07K5RBj/nz50u3bt0c9xPrRHtQgNcOdbxTpkyRrKyshGEXoWulcp3b17iGFZw8eTJXsEO8OWvYgwYXaHhMvCOVc0hH4IXOTcNy+vbtK+vWrXO0DNREP8+ee+658PnxAi80IEYDRQYNGpQrUMTJxXRdTZs2zQqH0WAY+5GuwAu3c9CwHw1SifY5H23+3377rXUPbd68OdevNZCkZcuWTsg4xyCBdH4/MmjaDMUQAdafIYVgGAgggAACgRLg+eut3AReePOjNQIIIIAAAi4FCLxwCUczBEwTIPDCtIoEbzwEXgSv5sbMmBcyxpSCgSCAAAII+CjA881HTLpCAAEEEEAAAQQQQAABBBBAAAEEEAicQLrer5kcdhFZdIIvAncLMOEMEkhF4IXy6IZl3SSek5MT1ho8eLCMGzdOihYtmkdQN1jv3r3bClx48803HQlrEMKYMWOkQoUKcc8vKIEXurH+kUcekYcffliuuuoqRwZ60rFjx2TEiBHy8ssvJ2yj4RTDhg2T+vXry6lTp6RXr16yYsUKq50GTcyZM0dKliyZp5/Tp0/LkCFDZMaMGXl+Fy3M5PPPP5cnn3zSUS07depkjenWW2+1AgI6d+4cDuEYOHCgTJw4US6//PKEc4t3gl+BFxpIoOv6iSeeSLjuoo0nVevcvsY1PETXUaJ1ofN5+umnrXVXvHhxR8apmkO6Ai90kvq5pOtKwyUiP6PsALq2J0+eLL/4xS/kjjvuCP86XuBF6KTDhw9bn2cLFixw5Hr//fdbn2ca+hItdEY7SVfgRWjAe/bskZEjRya8jzVE57HHHhP9jE/ms+vChQvWnLX2oaNJkyaWWdmyZR25cZI5Aun6fmTOjBmJSQKsP5OqwVgQQAABBIIiwPPXW6UJvPDmR2sEEEAAAQRcChB44RKOZgiYJkDghWkVCd54CLwIXs2NmTEvZIwpBQNBAAEEEPBRgOebj5h0hQACCCCAAAIIIIAAAggggAACCCAQOIF0vF8rKGEXkcUn+CJwtwITzgCBVAVeaECChhW89NJLYSXdFK3hCk2bNo0pd/HiRfnb3/4mq1evFt3Ev2vXLjlx4oR1fqVKlazN4A0bNpT77rtPrrvuupgbwyMvYGrghc5FQy5+97vfWXO67bbbXAc7qJsGhrz++uuyYcMG2bFjh0WggQa1atWSevXqSZs2beTmm2+WQoUKWb/T4ILs7Gxrk7oeWh91b9y4cdT6nD171tr4rp/127dvD9dFT44WAKDnf/jhh1afH3zwgTU+PXTOGiTQqFEjad26tfXvoeeqttFgjRdffNE6t3LlyrJ8+XKpUqWKp7vNbeCFrrkbb7xRatasadVILZ0GQ8QbsN/rPFrghQYV6HV27txphaFoDdRB10TdunWlRYsWlv/VV1/tytbvOaQz8CI04W+++UbWrl0rb731VnhN63qsXbu2db+okdbb7usk8CJ0j2mIi96XmzZtkr1791qhLvb7QINodK2F7s1YBUl34IWOI1ad9fPi9ttvtz7PH3zwwVz3cTIL6qOPPrLW4dGjR61mum41KKRw4cLJdMO5Bgik4/uRAdNkCIYKsP4MLQzDQgABBBDIaAGev97KS+CFNz9aI4AAAggg4FKAwAuXcDRDwDQBAi9Mq0jwxkPgRfBqbsyMeSFjTCkYCAIIIICAjwI833zEpCsEEEAAAQQQQAABBBBAAAEEEEAAgcAJpPr9WkEMu4hcBARfBO6WYMIIIIAAAvkoECvwIh+HxKURcCQQGXhRtmxZKxxEgzQ4Cp5Aqr8fFTwRRpxOAdZfOrW5FgIIIIAAAv8S4PnrbSUQeOHNj9YIIIAAAgi4FCDwwiUczRAwTYDAC9MqErzxEHgRvJobM2NeyBhTCgaCAAIIIOCjAM83HzHpCgEEEEAAAQQQQAABBBBAAAEEEEAgcAKpfL9W0MMuIhcDwReBuzWYMAIIIIBAPggQeJEP6FzSs8CFCxdkzJgx8uyzz1p9tWvXTubMmSMlS5b03DcdpF8gld+P0j8brljQBFh/Ij/++KNkZWXJu+++Gy7fokWLrJ+5PU6fPi1DhgyRGTNm5OqiUqVKMnv2bKlfv77brvO1nT53Ro0a5ZtTfk7G/mfAZMaidSxfvryUK1dO7rjjDmnSpIn8+te/lkKFCiXTDeemWOD8+fOyb98+2bp1q2zZskUOHDggX3zxRfiq1atXt+r4u9/9TurVqye33XabFC9ePMWjonsE/iXA89fbSiDwwpsfrRFAAAEEEHApQOCFSziaIWCaAIEXplUkeOMh8CJ4NTdmxryQMaYUDAQBBBBAwEcBnm8+YtIVAggggAACCCCAAAIIIIAAAggggEDgBFL1fi2Twi4iFwXBF4G7RZgwAggggEAaBQi8SCM2l/JN4OjRo9KtWzfZsGGD1aeGXfTs2dO3/ukovQKp+n6U3llwtYIqwPrzP/AiVthFtWrV5M9//rO1ub6gHgRexK7cnXfeKQMGDJD7779fihYtanyJz549K2+++aZcdtll0rJlS+PHm8wA9R7Ud2nTpk3LFXCRqI/SpUvLww8/LI899pj8x3/8R6LTo/7+8OHDsmTJEunTp4+UKlXKVR80CoYAz19vdSbwwpsfrRFAAAEEEHApQOCFSziaIWCaAIEXplUkeOMh8CJ4NTdmxryQMaYUDAQBBBBAwEcBnm8+YtIVAggggAACCCCAAAIIIIAAAggggEDgBFLxfi1Twy4iFwfBF4G7VZgwAggggEAaBAi8SAMyl/Bd4NVXX5UuXbpY/dauXdvaWHn99df7fh06TI9AKr4fpWfkXCUTBFh//gZe6Eb7ESNGyNSpU3Mtj0wIu9AJEXiR+K5v06aNZGdnS/ny5ROfnA9nXLx4UbZv3y5/+MMfrMCLRYsWSVZWVj6MxP9LXrp0ST788EN54oknZNeuXa4voMEXf/zjH6Vz586Ow0t+/PFHefnll2XixIlSq1Yt0T+rlSlTxvUYaJj5Ajx/vdWYwAtvfrRGAAEEEEDApQCBFy7haIaAaQIEXphWkeCNh8CL4NXcmBnzQsaYUjAQBBBAAAEfBXi++YhJVwgggAACCCCAAAIIIIAAAggggAACgRPw+/1aEMIuIhcJwReBu2WYMAIIIIBACgUIvEghLl37LqAbOXWTat++fWXv3r1W/+PHj5chQ4ZI4cKFfb8eHaZHwO/vR+kZNVfJFAHWn3+BFxp2oZ/J+k/kkSlhFzonAi+c3fkaRjV9+nSpUaOGswZpPGvSpEny1FNPha+YKYEX+mekd955Rx599FE5cuSIL6J6Lw8aNChh6MVXX31lBZHt2LHDum6zZs0IvPClApndCc9fb/Ul8MKbH60RQAABBBBwKUDghUs4miFgmgCBF6ZVJHjjIfAieDU3Zsa8kDGmFAwEAQQQQMBHAZ5vPmLSFQIIIIAAAggggAACCCCAAAIIIIBA4AT8fL8WtLCLyMVC8EXgbh0mjAACCCCQAgECL1KASpe+CXz55ZfWf4H9+uuvt/rU/1r5xo0bJScnx/p33US9bNkyqVSpkm/XpKP0C/j5/Sj9o+eKBV2A9edP4MWZM2dEgwSeeeaZXEvC5OADN2s30wMvtm3bJvXq1YtLo8EKp06dsp7Fn376qSxdulTefPPN8LM51FhrP2/ePKlcubIb6pS1yaQaRiIdOHBAep7F4dkAACAASURBVPToITt37sxld+edd0rPnj2lfv36ctVVV8mvfvWr8O/1vj127Jhs3bpV5s6dKx988EEe94ULF0pWVpZE2VwfPveLL76QDh06hMPICLxI2fLNqI55/norJ4EX3vxojQACCCCAgEsBAi9cwtEMAdMECLwwrSLBGw+BF8GruTEz5oWMMaVgIAgggAACPgrwfPMRk64QQAABBBBAAAEEEEAAAQQQQAABBAIn4Nf7tSCHXUQuGoIvAncLMWEEEEAAAR8FCLzwEZOufBf48ccfrU2W7777bp6+S5QoITNnzpROnTrF3YTp+6Do0HcBv74f+T4wOgyEAOvPe+DF2bNnZcqUKTJ8+PBcaybTwi50cpkUlmD/M6DOz0nghf2DQQMwPvnkE3niiSdE+4w82rRpI7NmzbKCFkw5MqmGIVO9B0eMGCGTJ08OM+ufk7Kzs6VLly5StGjRhPwXL16UlStXypNPPilHjhwJn+8kXIzAi4S8nBBFgOevt2VB4IU3P1ojgAACCCDgUoDAC5dwNEPANAECL0yrSPDGQ+BF8GpuzIx5IWNMKRgIAggggICPAjzffMSkKwQQQAABBBBAAAEEEEAAAQQQQACBwAn48X6NsIu8y4bgi8DdSkwYAQQQQMAHAQIvfECki5QJ6H89vm/fvqL/dfHIQzdxjhw5UgYOHChFihRJ2fXpOD0Cfnw/Ss9IuUomCrD+vAVenD9/3tpkP3To0FzLIxPDLnSCmRSW4FfgRajw33zzjfXMXrNmTa618MILL0j//v2NCafKpBqGoPfv3y/t27eXAwcOhO1nz54tvXr1Sspdw0veeecd6dChg+ifwUKH3uP6Z64oG+ytUwi8yMSnY+rnxPPXmzGBF978aI0AAggggIBLAQIvXMLRDAHTBAi8MK0iwRsPgRfBq7kxM+aFjDGlYCAIIIAAAj4K8HzzEZOuEEAAAQQQQAABBBBAAAEEEEAAAQQCJ+D1/RphF/GXDMEXgbulmDACCCCAgAcBAi884NE05QLnzp2TOXPmWIEXO3bskPLly0uTJk3k4Ycflttvvz2pTZwpHywXcC3g9fuR6wvTEAGRPJ8juuE7aMePP/4oWVlZ8u6774anvmjRIutn8Y6ghV2oRSaFJfgdeKE+GrjQo0cP2blzZ3jpaPjJkiVL5Prrrzfi1sqkGoZAly1bJh07dgz7tmnTRubOnSulSpVK2vzs2bMyYsQIK8gmdNxzzz3Wn8WuvPLKqP0ReJE0Mw14/npeAwReeCakAwQQQAABBNwIEHjhRo02CBgoQOCFgUUJ2JAIvAhYwU2aLv8POZOqwVgQQAABBPwS4PnmlyT9IIAAAggggAACCCCAAAIIIIAAAggEUcDL+zXCLpyvGIIvnFtxJgIIIIAAAggggAAC+SXg5ftRfo2Z62aOAOtPxE3ghYZdZGdnWwEQOTk54QWh4QYaVHTLLbdkziKJmEkmhSWkIvBCqZYuXSqPPPJIrnWha6Jnz55GrIlMqmEI1D6nYcOGWfdm4cKFXZlv3LhRNDQjdG/feuut8tprr8lNN90UtT8CL1wxB74Rz19vS4DAC29+tEYAAQQQQMClAIEXLuFohoBpAgRemFaR4I2HwIvg1dyYGfNCxphSMBAEEEAAAR8FeL75iElXCCCAAAIIIIAAAggggAACCCCAAAKBE3D7fo2wC3dLJVHwxaZNm6Rhw4buOqcVAggggAACCCCAAAIIeBJw+/3I00VpjMD/CbD+kg+80LCLmTNnyvDhw30Ju3j11VelS5cu4TXZu3dvK0yjWLFijtapl/aXLl2Sv//97/Lmm2/KW2+9Jdu3b5cTJ05I+fLlrfcEWVlZUr9+fSlatKg1FqdhCdFCRLZt2yb16tVzNCev7Z1cJFWBFydPnhSt4fLly8PDaNeunRWEUrJkSSdDE+1Da7Flyxb5+OOPZe/evVZdQkedOnWs8IVmzZrJXXfdJVdffXXMfs+cOSMDBw6UWbNmObr22LFjZeTIkXHPPXfunOzZs0c2b94sH374oRw4cEA09CF0VKpUSSpXriwNGjSwxqj/XqhQIUfXd3OSfV2OHj1a9J8oG+IddX/kyBHp3LmzXLx4Ua644gq57LLLZPz48VK1atVw+2jrJ1bn1apVk2XLllkO8Y5Tp07JBx98ICtWrLBqvnv3buv00qVLS61ataz7p3Xr1pZtkSJFHM3Ffi+FPl9+8YtfyL59+2Tq1KmyZs0aa33pumrSpIl06NBBbr755rg1izVW/ezQ+TZq1Mgaq/672zo4mmABPonnr7fiEXjhzY/WCCCAAAIIuBQg8MIlHM0QME2AwAvTKhK88RB4EbyaGzNjXsgYUwoGggACCCDgowDPNx8x6QoBBBBAAAEEEEAAAQQQQAABBBBAIHACbt6vEXbhfZlEC76oUKGCHDp0yHvn9IAAAggggAACCCCAAAKuBNx8P3J1IRohEEWA9Zdc4IWGXcyfP98KEMjJyQmL1q5d2wo0uOWWW5JeZ14CK/RibtsfP35cJk+eLDNmzMg1F/sE7r//fnn++eetgAUCL5yVd+7cudKrV6/wyRUrVrRCDCIDE6L1dPjwYasmusYi11e8q5YoUUIee+wxGTx4sFx11VV5TvUz8OL06dOi75amTZuWK+AikYquoTFjxkj16tVTEn4wYcIEK4AmdLRp00a0BqVKlUo0NNe/9zPwQu9FDSTRoJvIYJNYg7vzzjtl1KhRVthJoiCRaIEXkyZNkgULFuQJ7Qldr2zZsvLGG29IjRo18gxB18Ds2bPlueeeczTWbt26WbXX948cuQV4/npbEQReePOjNQIIIIAAAi4FCLxwCUczBEwTIPDCtIoEbzwEXgSv5sbMmBcyxpSCgSCAAAII+CjA881HTLpCAAEEEEAAAQQQQAABBBBAAAEEEAicQLLv1wi78HeJRAZfbNq0yfqvtnIggAACCCCAAAIIIIBA/ggk+/0of0bJVTNVgPXnPPDi4sWLsnjxYitcwB52MW/ePKlcubKrZeI2sCJ0MTftP/30U+nfv7/opn0nRyjQY/Xq1dZG+9CxaNEiycrKytOFfZO9nrBt2zapV6+ek8uJ1/ZOLhItsCCZMca7xr59+6Rdu3Zy8ODBhFZ6wqVLl0RtBw0aJEeOHHEy/DznqK2GPFSqVCnX7/wKvNC5PP7447J+/XpX4ytdurRMnz5dOnTo4HvoxXvvvSdNmzYNj0tDQGbOnCmdOnXy/Vqhi/gVeJHsvRi6vs5xyJAhVtBJsWLFYtbEfi89/PDDUrNmTfn9738fM1TloYcekj/96U9SvHjxXP1+/vnnMmDAgKTXQPny5WXKlCmiQSRRQgpcradMaMTz11sVCbzw5kdrBBBAAAEEXAoQeOESjmYImCZA4IVpFQneeAi8CF7NjZkxL2SMKQUDQQABBBDwUYDnm4+YdIUAAggggAACCCCAAAIIIIAAAgggEDiBZN6vEXaRuuWhtvqX2DkQQAABBBBAAAEEEEAg/wSS+X6Uf6PkypkqwPpzFnihgQRLliyRPn36+Bp2oevKTWBF5HpMtv2BAwekR48esnPnzlzLWgMJmjdvLlWqVJFz587J9u3brUCMULiH/u7KK6+U+fPnh9sReBH9k+HkyZPStWtXWbduXfiE0aNHi/4TbcP/li1bpHv37nnCLjS8onr16nLrrbdK4cKF5cKFC7J3716rdtGCMXr37i3Z2dm5AhC0litXrpT//u//tsaydetWeeutt8Lj6tKli9xyyy3hf9f/W2sdeXz33Xeifa9ZsybPmqlVq5YVoKABDHrodT788EPZvXt3Hpxq1arJsmXL8oRyeP18PXr0qHTr1k02bNgQ7krX89NPPy09e/aUK664wusl8rTXAJBVq1ZZPz9x4oQsXLhQdBx6aPjNgw8+GK5D0aJFpWPHjvLv//7vufqJVXe11ACTunXryuWXX26Zbty4Ub744os849AAinHjxuUJpwidaA+80DV16tSp8FgbN24sDRo0sE7X8eh1dL088MADua4V73NDx3n77bdbY9XraR3s9U9HCInvRU5xhzx/vQETeOHNj9YIIIAAAgi4FCDwwiUczRAwTYDAC9MqErzxEHgRvJobM2NeyBhTCgaCAAIIIOCjAM83HzHpCgEEEEAAAQQQQAABBBBAAAEEEEAgcAJO368RdhG4pcGEEUAAAQQQQAABBBAInIDT70eBg2HCaRFg/SUOvIgVdqEb0ufOnet5836ygRX2hZFMe93o3q9fP1mwYEG4G92I/uSTT4punLcHA+gG/ilTpsgf//jHqOuRwIvot+mZM2dk4MCBMmvWrPAJ0cIo9Jfff/+9PPzww7J27drwuRoMMWnSJLnrrrukSJEieS5y9uxZK7Ri2LBhuUIQypYtK6+//roVPhDrePbZZ2XUqFHhX8eqYegEDdnQsQwfPjzXmtE+HnnkkahhEnrP7N+/37rO6tWrcw1l8uTJlk204A+3H3p6Pb0PNGTEfmjwRadOnaRdu3ai4RzFixd3e5mY7TSIokOHDlYYiR7NmjWzxlOmTJmYbTQwQ8cbGTyj96La9O/fP0/bixcvyvvvv2/VYdeuXbn61foMGjTICkWxH/bAi9Dvy5cvL88//7y0bdtWChUqZP1YHfWe13GEAkz059ECT+IFiuhYP/30UxkxYoSsX78+PCS9prroZyeH5LkH1J/DuQCBF86tOBMBBBBAAAEfBQi88BGTrhDITwECL/JTn2tb7yAiGfhCzKJIpwD/D5F0anMtBBBAAIF0CfB8S5c010EAAQQQQAABBBBAAAEEEEAAAQQQyEQBJ+/XCLvIxMozJwQQQAABBBBAAAEEELALOPl+hBoCqRJg/cUPvNC/b71s2TLp27evnDhxIlcZ5s2bJ927d/e8cT+ZwIpo6yCZ9mvWrLE22efk5Fhd6ab2GTNmSOfOncOb3u3XOH/+vGhIwdChQ/NcnsCL2HemPVgiVgjCqlWrrNCB0FG5cmVZunSpVK1aNeFtr6ECXbp0kQMHDoTPnTlzpmi4Rqwj2cCLQ4cOWYERkcEMs2fPll69eiVc+//7v/9rhTcsXLgwPBxdf9OnT88VqJBwog5OOH36tBWwMHXq1LhnN2jQQBo3bmyFidxyyy1SsmRJB73HPyXZwAsNLNGx6n0VOjQMQsNl2rRpE9f1+PHjMnjw4Fym2nbFihVSs2bNPAONFXihNcnKykpYw2iBJ3q9l19+WRo1ahS3vX5m6ufGSy+9FB5Xt27dZNq0aVGDUjwXooB1wPPXW8EIvPDmR2sEEEAAAQRcChB44RKOZgiYJkDghWkVCd54CLwIXs2NmTEvZIwpBQNBAAEEEPBRgOebj5h0hQACCCCAAAIIIIAAAggggAACCCAQOIFE79cIuwjckmDCCCCAAAIIIIAAAggEViDR96PAwjDxtAiw/mIHXmgIxOrVq2XQoEFy5MiRPPWIt8k8meIlE1gRrV+n7TUQ4PHHHxd95xI6hg8fLmPGjJEiRYrEHbK2HThwYK6N69qAwIvYbE4CL86dO2cFAmRnZ4c70hAEtY6ymTvPxTSMYOTIkTJhwoTw70aPHi36T6z2yQZerF27Vlq1ahXuXwMZ5s6dK6VKlXK0zN977z1p2rRp+NwmTZrI4sWL5aqrrnLUPpmTzpw5Y4VITJo0KRzqkqh99erV5Z577rHGWKtWLSlevHiiJnl+n2zgxf79+6V9+/a5gkqchojoxb/55hsruGbTpk3hsWgIxrhx46Ro0aK5xhct8EJrsGDBAilbtmzCudoDTzQkR0NVNATFyRq1j1Xb6+eqho4E/eD5620FEHjhzY/WCCCAAAIIuBQg8MIlHM0QME2AwAvTKhK88RB4EbyaGzNjXsgYUwoGggACCCDgowDPNx8x6QoBBBBAAAEEEEAAAQQQQAABBBBAIHAC8d6vEXYRuOXAhBFAAAEEEEAAAQQQCLQAf/8g0OXP98mz/qIHXixcuFDKlCkjjz76aNSwi1DhNAhg1qxZcs0117iupdPAilgXcNp+37590q5dOzl48KDVVeXKlWX58uVSpUoVR2P/6KOPpHXr1nL06NHw+QRexKbTddGnT5/wCTVq1JClS5fKjTfeGP7Z2bNnZd26dfLpp5/Knj17RMMJtF3VqlUd1URPclr/UIfJBl7s2rXLClbYvXu3HD58WB566CHp3bu34/HZwyCqVasmy5Ytk0qVKjnuI5kTL126ZI31ueees4IVkjk0jEEDPbRutWvXlkKFCjlqnmzghQacaJBO6Eg2RETbrVq1Stq2bRvuI5ZrtMCLYcOGia6DwoULJ5yfhpv06tUrfF63bt1k2rRpcsUVVyRsGzrB3ocGukycOFEuv/xyx31k4ok8f71VlcALb360RgABBBBAwKUAgRcu4WiGgGkCBF6YVpHgjYfAi+DV3JgZ80LGmFIwEAQQQAABHwV4vvmISVcIIIAAAggggAACCCCAAAIIIIAAAoETiPV+jbCLwC0FJowAAggggAACCCCAQOAF+PsHgV8C+QrA+oseePHggw/Kzp07c4VdNG/eXG644QZrs3fkoRvHhw4dKkWKFHFVy2QDC+wXcdrefl7Xrl1l+vTpopv8nRw5OTnSt29f0TCQ0EHgRWy5BQsWSPfu3cMnpCrowWn9QwNJNvDCydqId066Ay9CY7l48aLotVeuXCm6TvX/Tua4//77rVCI2267LWGzZAIvot1HM2fOTCpERAf07bffSlZWlmzevDk8vjVr1kjLli1zjTda4MX8+fNFgysSHWfOnBENp9AQlkT3fLy+7GE7DRs2tIJaypUrl2gIGf17nr/eykvghTc/WiOAAAIIIOBSgMALl3A0Q8A0AQIvTKtI8MZD4EXwam7MjHkhY0wpGAgCCCCAgI8CPN98xKQrBBBAAAEEEEAAAQQQQAABBBBAAIHACUR7v0bYReCWARNGAAEEEEAAAQQQQAABEeHvH7AM8lOA9Rc98MJek1atWoU3fffu3Vt0Y3no0MCI2bNnS8eOHV2VMtnAAvtFnLS/cOGCjBw5UiZMmBBuPmXKFGszezKHth8+fHi4CYEXsfXswRJ169aVxYsXS/ny5ZMhT3iuk/pHdhKUwIvIOWv4xbFjx2Tr1q3yzjvvWCERR44cSWhbunRpK+BG7+1ChQrFPD+ZwIsvv/zS6u+TTz6x+itbtqy88cYbUqNGjYTjiTzh3LlzVtBOdnZ2+Mdjx4617vPII1rgxbZt26RevXoJr2cP1dDPuvXr10udOnUSto084fjx49K5c2fZsGGDpzknddECcDLPX29FIvDCmx+tEUAAAQQQcClA4IVLOJohYJoAgRemVSR44yHwIng1N2bGvJAxphQMBAEEEEDARwGebz5i0hUCCCCAAAIIIIAAAggggAACCCCAQOAE7O/X5s2bJz169Mjj8PLLL0f9eeDAmDACCCCAAAIIIIAAAghkrAB//yBjS1sgJsb6Sxx4oWEX06dPl2uvvdaq6V/+8hfJysrKtWG+du3aou82KleunHTdkw0ssF/ASft//vOfMmDAAJkzZ064+dKlS6VDhw5JjXfZsmW5gj0IvIjNZw+WaNasmWitypQpk5R5tJN/+ukn+etf/2qFNyxfvlw0cCF0aCCLhiAUK1Ys6nXSEXihYQxfffWVFSyxcuVK2bhxY3gs1apVE11HlSpV8uzgtoNQAMbHH38sq1atihuAoSEPM2fOlE6dOuUJqApdP5nACw26aNGihRw9etRq7iUIZdasWdKnT5+4tbcHXlSsWFFWrFghVatWTci3b98+adeunRw8eNA6V8M5unbtKhoEksxx5swZee211+TAgQPhZhqccffddyfTTcady/PXW0kJvPDmR2sEEEAAAQRcChB44RKOZgiYJkDghWkVCd54CLwIXs2NmTEvZIwpBQNBAAEEEPBRgOebj5h0hQACCCCAAAIIIIAAAggggAACCCAQOIEofyE1jwFhF4FbFkwYAQQQQAABBBBAAIFACvD3DwJZdmMmzfqLH3hhD7vQwl26dElefPFFeeKJJ3LVsVu3bjJt2jS54oorkqqvk8CKeB06aW/f9K79bdu2TerVq5fUWDXs44477gi3IfAiOt+FCxdk5MiRMmHChPAJzZs3l4ULF0qpUqUcmWtoxMmTJ+XLL7+U77//3gq40ICGvXv35gpbsXeWrsALDY3Q4I0jR47I8ePHrfFpQIKOb/fu3THnaELghX1w58+ft8IY5s6da9XoxIkTuU7RMS9ZsiRmoE0ygRf2e8hLEIqbez8Zf/tYHS1chyfF+uxw2DwjTuP5662MBF5486M1AggggAACLgUIvHAJRzMETBMg8MK0igRvPAReBK/mxsyYFzLGlIKBIIAAAgj4KMDzzUdMukIAAQQQQAABBBBAAAEEEEAAAQQQCJxAosALwi4CtySYMAIIIIAAAggggAACgRXg7x8EtvRGTJz1FzvwIlrYRahop06dkn79+smCBQty1XHSpEkyaNAgKVy4sOP6Otm0Hq8zJ+0JvMgrGG0zv5sQkGi1ycnJkb59+1rhCaEjURCFnqfBFq+99pqsWLFCtmzZ4ngNRZ6Y6DrPPvusjBo1KtwkmeCBM2fOyObNm2XevHmycePGPMEQTgacTOCCk/78Pufrr7+W3//+97J69epcXWuAyejRo6Pe26YEXkQLz7Df+8n4E3jh9+rK3R/PX2++BF5486M1AggggAACLgUIvHAJRzMETBMg8MK0igRvPAReBK/mxsyYFzLGlIKBIIAAAgj4KMDzzUdMukIAAQQQQAABBBBAAAEEEEAAAQQQCJxAvMALwi4CtxyYMAIIIIAAAggggAACgRbg7x8Euvz5PnnWX/TAi+bNm8v06dOlfPnyMWu0b98+6dixoxw4cCB8jp4/f/58adCggePaOgmsiNeZk/YEXuQVTGXgxbfffitZWVlWOEToGD9+vAwbNixqKU+fPi2zZ8+W5557LqkQiUqVKkm5cuVk06ZN4X5TEXhx8eJFef/992X48OGya9cux2u7dOnSUr16dfnb3/4mR48etdolE7jg+EI+n/jdd9+JOq5Zsybcc8OGDUXvNfW2H6YEXnTt2tX63CpRokR4iARe+Lw4fOyO5683TAIvvPnRGgEEEEAAAZcCBF64hKMZAqYJEHhhWkWCNx4CL4JXc2NmzAsZY0rBQBBAAAEEfBRI9F+g9PFSdIUAAggggAACCCCAAAIIIIAAAggggEBgBAi7CEypmSgCCCCAAAIIIIAAAgj8nwB/v46lkJ8CrL/ogReLFi2yAgviHZcuXbI2wOsm88ijUaNGsnDhQrn22msdldZJYEW8jpy0J/Air2AqAy+073vvvVdycnLCF9bwhJYtW+YZyPHjx2Xw4MHWmol3aHCEBlzUrFlTatSoIbfeeqtooMTixYulS5cu4aZ+B16cP39eZs6caYVdRM7HPlYNe6lSpYoVcKHj0/+97rrr5KuvvpIOHTrI3r17rSZ+Bl784x//sMamwSJnz56VgwcPyoIFC6R+/fqO7r14J23cuFHatGkTnnPZsmXljTfesOZmP0wJvIhWez8DL5o1a2Z95pUpU8azLx2I8Pz1tgoIvPDmR2sEEEAAAQRcChB44RKOZgiYJkDghWkVCd54CLwIXs2NmTEvZIwpBQNBAAEEEPBRgMALHzHpCgEEEEAAAQQQQAABBBBAAAEEEEAAAREpXLiwNGnSRNq1aycPPPCA9Zf2ORBAAAEEEEAAAQQQQACBTBfg79dleoXNnh/rz33ghVb29OnTMmTIEJkxY0auQj/22GMyadIkKV68eMIF4CSwIl4nTtqfOXNGBg4cKLNmzQp35STUw37d9957T5o2bZqwD68BG17bJ0QXkVQFXmgQSnZ2thViETpihTxomMTEiRNl5MiRuYasYRYaYqHBDRUrVpRSpUpJoUKFok7LSf0jGz777LMyatSohDUMnfD+++9bYzl69Gi4jb6z69Spk9x///1yyy23yNVXXy2XX3551PHZwyD8DLz46aefpFevXrJixYrwtTUAQ4MfvB5HjhyRzp07y/bt28Ndbdu2TerVq5en62QCLz755BNp0aJF2LNu3bpWaIkGhiR76DobNGhQuJl+7kyePFl+8YtfhH/mJfBix44d1v0eCjrRsI+lS5fKjTfemOxQOT+KAM9fb8uCwAtvfrRGAAEEEEDApQCBFy7haIaAaQIEXphWkeCNh8CL4NXcmBnzQsaYUjAQBBBAAAEfBQi88BGTrhBAAAEEEEAAAQQQQAABBBBAAAEEELAJaPhFw4YNw+EX+hfnORBAAAEEEEAAAQQQQACBTBTg79dlYlULzpxYf94CL7TSBw4ckB49esjOnTvDhS9RooToxnsNBUj0d4zWrl0rrVq1CrfVzfq6kb1YsWKOFtKECRNk+PDhcdtrCMOYMWOsf0KHBh+MGDEi4fgiB6GBGX369An/KFZoRrQgglhhAdEm+eWXX0rHjh1FwwFCRzLtncClKvBCgyG6desmGzZsSFjT/fv3S/v27a01FDr69esn48aNE11DTo5UBl5ooMvjjz8ur7zySngoGvig66BKlSpOhiepDLw4d+6cDB061LpfQkey90+sSRw/ftwKvIisox+BF/YgDa3z+vXrpU6dOo48Qyf9/PPPVqhKZNjO+PHjZdiwYbn68RJ4Yb8Pdaxvv/121NCPpAbPyZYAz19vC4HAC29+tEYAAQQQQMClAIEXLuFohoBpAgRemFaR4I2HwIvg1dyYGfNCxphSMBAEEEAAAR8FEv0/o328FF0hgAACCCCAAAIIIIAAAggggAACCCAQeAH9L1q2bdtW+vfvH3gLABBAAAEEEEAAAQQQQCCzBPj7dZlVz4I2G9af98ALrfnSpUvlkUcekZycnPASKF++vKxYsUJq1qwZd1nYgxd69eolU6dOlV/+HOvstwAAIABJREFU8pcJl1O0Te+xNvwvW7bMCpEIHe3atZM5c+ZIyZIlE15HTzhz5owMHDjQCjsIHbECL6Kdu2XLFtH3O06OHTt2SNOmTXN5FpTAC3sAhc535cqV8sADD+SZuj1ApFGjRrJw4UK59tprnTBJtCCTRIEPGnTy/9i7F3Ab6/z//+8/op2hcQ5N1GSQQUJyCoNNERkM5TAKMSSnSSTnsMdcEuUYl6SctW2kiBw60RlfyWVm0IGJ0i8705DD/3p/vr+1fnutfa+9Dvdae933up/3dbm+8937/nzuz+fx/tz3at173a81fvz4sDXUHQ4cOGDCaI8ePWr218ADXdNam0i3PXv2SLNmzfy7165dW3QtVq1aNdIu8txvyZIloueMb4v0vAt38OC516xZU9asWSPVqlXL1TQ41KNNmzai66BUqVK59tVrxODBg02dfZuG42jdotlOnjwpPXr0kF27dvmbZWVlSYcOHQK6sRN4YRVcM3PmTHMdiOazk8eOHZOHH35YChUqJHXq1JHKlSub+7zlypWLZsopty+vv/ZKSuCFPT9aI4AAAgggEKMAgRcxwtEMAacJEHjhtIp4bzwEXniv5o6ZMTdkHFMKBoIAAgggEEcBXt/iiElXCCDgKoGbb75Zjh8/7h+z/mFa/xjNhgACCNgV4L+v7ArSHoHkCXD+Js+eIyOAAAJ5Cbjh+vzTTz+ZbwXUbzLdsmWLnD17Ns+i6gfiP/vsMwqPAAIIIIAAAggggAACCKSUgBvev6UUOJMJEGD9xSfw4sKFCzJ27FjRh8Fzbh07djQBEXk92B0ceNGqVStZsWKFlClTJuxqPXHihDz44IPy3nvv+fcNFXgQ/FB++fLlTVBHpCEUhw4dkq5du8rhw4f9x4om8GLZsmXSu3fvsHPSHWbNmiUjRowI2NcNgRdq89BDD8m+ffv8Y9cAghdeeEHKli0bMJ/Lly/LuHHjZPr06f6fa5BARkaGFC5cOCKnH374Qfr27SuZmZlh6+/bIZrAizfffDMg3KJRo0ZmbWqoRCSbBnJoLUeOHOnfPd6BF1brsn///ua4RYsWjWSYufbRcc+ZM0eGDRvm/11eATHRBF5Yre9QaySvwQcHq4RytRN4YVW/WEJZNFhHA4F8W7TrKKYiuqARr7/2ikTghT0/WiOAAAIIIBCjAIEXMcLRDAGnCRB44bSKeG88BF54r+aOmTE3ZBxTCgaCAAIIIBAnAX3QWx/49m36oLc+8M2GAAIIeEGAwAsvVJk5IpAcAe4fJMedoyIQDwHO33go0gcCCCAQfwG3XZ/1Q/5vv/22Cb/Qf//85z9zoUycOFEmTJgQfyx6RAABBBBAAAEEEEAAAQSSKOC2929JpOLQCRBg/cUn8EJL880330ivXr1k586dAZXSAAN94L9QoUKWFTxw4IDow/RHjx41v9cgig0bNsidd96ZZ8X1YfTgB8m1QajACw3lGDVqlHmQ37dpAMVzzz0nxYsXz/NYly5dMvdkpk2bFrBfqMALqzCHxx57TGbMmCFFihTJ81ihHJ0eePHtt98a+6ysLP/8ihUrJosWLZLu3bvnmvPFixdl9OjRJpjBtw0aNMiEplx77bVhz/Zo6+/rMJrAC71Hp6Etvq1u3bomJOXWW28NOz7dQde2zj1nSEq8Ay9CrU21ffLJJ0VrEO22e/du+fOf/ywaKOPb9FzTcBGrLdrAC6uQDl0n/fr1E4uH+HMd0uocCXV+2Qm80AN/9NFH5vqU0yLcNS3ngPW6ptfFnCEweh3SdRhpsEu09XPL/rz+2qsUgRf2/GiNAAIIIIBAjAIEXsQIRzMEnCZA4IXTKuK98RB44b2aO2bG3JBxTCkYCAIIIIBAnAQIvIgTJN0ggIArBQi8cGXZGDQCrhDg/oErysQgEbAU4PxlYSCAAALOFHD79fnzzz83DwjoB+v1A9H6If79+/dLrVq1nAnOqBBAAAEEEEAAAQQQQACBGAXc/v4txmnTzCECrL/4BV5oSd966y3p2bOnnDp1yl9hfeB++fLlAcEBOcv/3XffmQfC33jjDf+PNfhAwyGKFi1quVL0PokGazz88MMBD6LrzqECL/R3Vg+va8CoPoCelpZmeawrV67IihUrRMeUnZ0dsE+owAvd6ZVXXjEWvq1SpUqybNkyadasWcjVr/0/8cQTMn/+/Fz7ODXwQn0+/PBDE2ry7rvvBow7XB2nT59uQhl8m4ZBrFy5UqpXr57nFUKPqcETQ4YMkbNnzwbsq6EJs2fPluuuu86yj+DAiwULFpg1Y7Xt3btX0tPTA+qua7lHjx5hgxk01EH7DTapWbOmrFmzRqpVqxa3q6BVqIJ23r59e7OeGjVqJAUKFAh7PA2FWbt2rTz11FMB51WLFi3MOVyxYkXLPoIDL5o3b27Wf4UKFSz31+OMHTvWhJv4tpIlS8rcuXOlW7duedqeOXPGrDUdT85zS4/XuHHjXMezG3hhNVa9pmlQi4aChAry0YFYnc96HVi3bp3Uq1cvbD1SfQdef+1VmMALe360RgABBBBAIEYBAi9ihKMZAk4TIPDCaRXx3ngIvPBezR0zY27IOKYUDAQBBBBAIE4CBF7ECZJuEEDAlQL6h/xdu3b5x64fotE/1rMhgAACdgW4f2BXkPYIJE+A8zd59hwZAQQQyEsgla7P+uCHPvSR8yGJSKqv31CqH8ru3LmzaIAjGwIIIIAAAggggAACCCDgRIFUev/mRF/GlLcA6y++gReXLl0yD7GPHj06AL5BgwaydOlSyyADDa+YOnWqjBs3LqDNX//6VxNEUaZMmYCfnzt3TpYsWSJPP/10rrAD3TGvwItQ4+vdu7dMmjRJKleunOtYGp7w97//PVfYhe6YV+BFcAiA7q+BDtpXy5YtAwIINMDhk08+MWPYvHmz5aJ1SuCFjvXHH3+Uf//73/LBBx+Y4IEdO3bkGnPHjh1l4cKFUq5cuZAnobbr1KlTgK0GTGgQRp06dXIFH+ixNSRWDV966SXLftu0aWPCFkqVKmX5ew0qGDFihP93Ok4NWrAKc9DgFl0b27dv9++vgQW69rp27SpFihTJdYzTp0+bYJOMjAzL9akN4l1L7XPTpk3Sp08fy2M2bdpUHnjgAfPZlt/85jfyq1/9yoxbzz09n7766ivZsmWLWc8HDx4MmFMkQS0nTpyQBx98UN577z3TVgMh5s2bZ34WKmjDKqRD22lIigZaBJ/3Wnt104CU4BARtdY2VuETdgMvdD6hAkWGDx8uw4YNk5tuuinATF0//fRTmTBhQq7zOa+xeu31mtdfexUn8MKeH60RQAABBBCIUYDAixjhaIaA0wQIvHBaRbw3HgIvvFdzx8yYGzKOKQUDQQABBBCIkwCBF3GCpBsEEHClAIEXriwbg0bAFQLcP3BFmRgkApYCnL8sDAQQQMCZAlyfxXyLou8bVfWbMTt06GD+NWzYMOy3UDqzqowKAQQQQAABBBBAAAEEUlGA92+pWFX3zIn1F9/AC638t99+a0InsrKyAhZC//79RcMGihYtmmuBWIVD6E4lS5aUdu3aSY0aNeTy5cvy2WefmXCFs2fPmj70AXkNidCH9X2hBHkFXmib8+fPmyANfSA/56Z9NW7cWBo1aiQFCxbMdSyrVZ1X4IWOd8aMGeYB/eBNA0BatWplxq8P5OvY9QF536YhDHr/JmdwSLxDEjQ0oEmTJgk5WTW04vnnn5cqVark2b+GLQwZMsQyvOKuu+4SDWrwBVd88cUX8v7774uulZxb27ZtRQMXDh8+bH6sritWrMgVmOBrs3HjRlHfnJuuMw0jueaaa4zJE088IYULFzaBEIsXL5ZHHnkk1zyqVq1qalStWjXzO63j22+/LXv37g3Yt379+mbN5/xild27d8vdd98dV3sd6+rVq2Xw4MEhgzaiPaC6aBhIt27d8ryXqAEo/fr1k3Xr1gUcQkNLNLhCXadNmya1atUK+L06/PnPfzb1C3Uuah2+/PJLc94H117baECGnmdW1xVfXXr06CFbt241h9A6q5PWL5ot1Fi1j2bNmpl1o+dzdna2OZ/37duXq3udqwYChQpjiWY8qbAvr7/2qkjghT0/WiOAAAIIIBCjAIEXMcLRDAGnCRB44bSKeG88BF54r+aOmTE3ZBxTCgaCAAIIIBAnAQIv4gRJNwgg4EqBhx56SF588UX/2PVbaPRbMtgQQAABuwLcP7ArSHsEkifA+Zs8e46MAAII5CXg9euzfito3bp1LYnKli0r7du3N+EX+gBCWloaiwkBBBBAAAEEEEAAAQQQSJqA19+/JQ2eAxsB1l/8Ay/UNdTD4fpg+ogRI0ygRM5NH9bPzMw0vwt++D3UUtWHyzVAQ+9x6IPkvgfawwVeaH8amKFhEi+88ELEZ4KGYfTq1UsGDhzob5NX4IXudObMGRk5cqQsX7484uNowIeGDGjARc+ePf3t3BJ48fDDD8vUqVPlhhtuiGjOGmLQt29f0QCOaDYNY5g8ebJ07tzZhC289tprpnnNmjVlzZo1/iCK4D71c2/qGup4WmP11/WlmwakjB07VmbPnh3N8My+Pgv9XEnO4JNly5ZJ7969o+4vXAM9jz7++GMZNmxY1J7BfWtQR0ZGhuiXwlg8WJ/r/J0zZ445bqht27Zt0rp161y/1oCQxx57TD788MNw0wv4vdZn6NCh5jwOFXahDTSIJB6BF9qXBq785S9/kf3790c1Vt1Z15WGXWgACNv/CvD6a28lEHhhz4/WCCCAAAIIxChA4EWMcDRDwGkCBF44rSLeGw+BF96ruWNmzA0Zx5SCgSCAAAIIxEmAwIs4QdINAgi4UoDAC1eWjUEj4AoB7h+4okwMEgFLAc5fFgYCCCDgTAGvX5/Hjx8vU6ZMiag4+iDFAw88YD78zYYAAggggAACCCCAAAII5LeA19+/5bc3xwsUYP0lJvDi8uXL8swzz8ioUaMCwCtVqiT6sH+zZs1yLUV9WP/TTz+VCRMmyObNm/NcqjkfxtfwipwPtEcSeKGdX7hwQdavX29CEzR0Ia/NF1zwz3/+U5o0aeLfNVzghe6ogQmLFi2Sp59+2gRthNr0Af5BgwYZMw1zeOWVV1wVeNGpUycTWNKoUSMpUKBAVJear776Sp566il56aWXwrZTJw040SCRypUry8WLF03ogYaf+La86qLr7I033jDBBVbhKs2bNzf2FSpU8Pf3888/y4IFC8LW0NegTZs28sQTT5h1rhYbN26Ujh07+vuLdI2GxQixg45Xz6HnnntO3n777ai60cAQtdFAjryCJII7DRcio346b6tNg2GeffZZY5zXOeJrqyE3GiBy1113hQ3jiGfghR4/2rFWrVpV9D6tBrMUKVIkqlqk+s68/tqrMIEX9vxojQACCCCAQIwCBF7ECEczBJwmQOCF0yrivfEQeOG9mjtmxtyQcUwpGAgCCCCAQJwEdu3aZdLbfZv+oW/nzp1x6p1uEEAAAWcLEHjh7PowOgTcLMD9AzdXj7F7XYDz1+srgPkjgIBTBbx+ff7xxx/NB9v1A/X6If5z587lWSq93/fWW285tZyMCwEEEEAAAQQQQAABBFJYwOvv31K4tK6YGusvMYEXWvwffvjBPOC+du3agLWgwZuLFy+WG264wXKNXLp0Sfbt2ydr1qyRDz74QPbu3Wv2q1OnjtSuXduEdjZt2lTS0tLMz4MfaI82TEDvmWzZskWysrJM4IYv/EIfpm/VqpV069ZNbrvtNhNc8O6770YdeOGb5OnTp2XDhg3y2muvyf79+03YggZbaHjHH/7wB/nTn/4kGgjiW5NODrzQWmggRL169UzAhc6hRIkSts75K1euyOeffy6ZmZnG+cMPP/SHH/hqr0ESalW2bNmAY7366qsmUMC3aViDhj0UL1485Jj0C5+WLFki27dv968x3blKlSqybt06qVWrVq62WsNNmzaZNjnXitZN16beX9MxashBztCPY8eOmXWr61q36tWry6pVqyyPYQsxqLGaapiIen722WdmzEePHg0I+tCx6ng0nOPuu+82YypUqFBMw9AQGT2XdG4615yBImPGjDHhvAULFgzZt/rq/cmtW7eac0THq1s437wGG+/AC9+x9Pqm60Dn+8UXX/jXkAay3H777eZ6pSEwDRo08F+rYkJN4Ua8/torLoEX9vxojQACCCCAQIwCBF7ECEczBJwmQOCF0yrivfEQeOG9mjtmxtyQcUwpGAgCCCCAQJwECLyIEyTdIICAKwUIvHBl2Rg0Aq4Q4P6BK8rEIBGwFOD8ZWEggAACzhTg+vz/6vLLL7+YwFoNv9AP5X/55Ze5ijZnzhwZMmSIM4vJqBBAAAEEEEAAAQQQQCClBXj/ltLldfzkWH+OLxEDRAABBBBIQQFef+0VlcALe360RgABBBBAIEYBAi9ihKMZAk4TIPDCaRXx3ngIvPBezR0zY27IOKYUDAQBBBBAIE4CBF7ECZJuEEDAlQKTJk2SiRMn+se+dOlS6dOnjyvnwqARQMBZAtw/cFY9GA0C0Qhw/kajxb4IIIBA/glwfQ5trd/oqN9aqgEYn3zyidnx5MmTUr58+fwrEEdCAAEEEEAAAQQQQAABBP6vAO/fWArJFGD9JVOfYyOAAAIIeFWA1197lSfwwp4frRFAAAEEEIhRgMCLGOFohoDTBAi8cFpFvDceAi+8V3PHzJgbMo4pBQNBAAEEEEAAAQQQQAABBBBAAAEEEEAAAQQQQAABBBDIIfD111/L7t27pUePHlG5ZGRkyLXXXitdu3aVihUrRtWWnRFAAAEEEEAAAQQQQACBnAJ8vo71kEwB1l8y9Tk2AggggIBXBXj9tVd5Ai/s+dEaAQQQQACBGAUIvIgRjmYIOE2AwAunVcR74yHwwns1d8yMuSHjmFIwEAQQQAABBBBAAAEEEEAAAQQQQAABBBBAAAEEEEAAAZsCly9flpIlS8q5c+dMT7Vr15YOHTqYf/Xq1bPZO80RQAABBBBAAAEEEEDAawJ8vs5rFXfWfFl/zqoHo0EAAQQQ8IYAr7/26kzghT0/WiOAAAIIIBCjAIEXMcLRDAGnCRB44bSKeG88BF54r+aOmTE3ZBxTCgaCAAIIIIAAAggggAACCCCAAAIIIIAAAggggAACCCBgU+DNN9+U9PR0y14qVqwo9913nwm/aNmypRQuXNjm0WiOAAIIIIAAAggggAACqS7A5+tSvcLOnh/rz9n1YXQIIIAAAqkpwOuvvboSeGHPj9YIIIAAAgjEKEDgRYxwNEPAaQIEXjitIt4bD4EX3qu5Y2bMDRnHlIKBIIAAAggggAACCCCAAAIIIIAAAggggAACCCCAAAII2BQYNGiQzJ8/P2wvaWlpJhijd+/e8sc//jHs/uyAAAIIIIAAAggggAAC3hTg83XerLtTZs36c0olGAcCCCCAgJcEeP21V20CL+z50RoBBBBAAIEYBQi8iBGOZgg4TYDAC6dVxHvjIfDCezV3zIy5IeOYUjAQBBBAAAEEEEAAAQQQQAABBBBAAAEEEEAAAQQQQAABmwLfffedrFu3TtavXy+7du2SS5cu5dnj/fffL5mZmTaPSnMEEEAAAQQQQAABBBBIVQE+X5eqlXXHvFh/7qgTo0QAAQQQSC0BXn/t1ZPAC3t+tEYAAQQQQCBGAQIvYoSjGQJOEyDwwmkV8d54CLzwXs0dM2NuyDimFAwEAQQQQAABBBBAAAEEEEAAAQQQQAABBBBAAAEEEEAgjgJnz541YRYagLFjxw755ZdfcvW+ePFi6du3bxyPSlcIIIAAAggggAACCCCQSgJ8vi6Vqum+ubD+3FczRowAAggg4H4BXn/t1ZDAC3t+tEYAAQQQQCBGAQIvYoSjGQJOEyDwwmkV8d54CLzwXs0dM2NuyDimFAwEAQQQQAABBBBAAAEEEEAAAQQQQAABBBBAAAEEEEAgQQI//vijbNiwQdavXy/btm2TCxcumCOdOXNGSpcunaCj0i0CCCCAAAIIIIAAAgi4XYDP17m9gu4eP+vP3fVj9AgggAAC7hTg9dde3Qi8sOdHawQQQAABBGIUIPAiRjiaIeA0AQIvnFYR742HwAvv1dwxM+aGjGNKwUAQQAABBBBAAAEEEEAAAQQQQAABBBBAAAEEEEAAAQTyQeCnn36SrKws+eSTT2TmzJlRHXHjxo1SpUoVqV69elTt2BkBBBBAAAEEEEAAAQTcKcDn69xZt1QZNesvVSrJPBBAAAEE3CTA66+9ahF4Yc+P1ggggAACCMQoQOBFjHA0Q8BpAgReOK0i3hsPgRfeq7ljZswNGceUgoEggAACCCCAAAIIIIAAAggggAACCCCAAAIIIIAAAgg4WODy5ctSsmRJOXfunPzud7+Tjh07SocOHaRRo0ZSoEABB4+coSGAAAIIIIAAAggggECsAny+LlY52sVDgPUXD0X6QAABBBBAIDoBXn+j8wrem8ALe360RgABBBBAIEYBAi9ihKMZAk4TIPDCaRXx3ngIvPBezR0zY27IOKYUDAQBBBBAAAEEEEAAAQQQQAABBBBAAAEEEEAAAQQQQMDBAtu3b5fWrVvnGmHp0qWlXbt2JgCjTZs2ct111zl4FgwNAQQQQAABBBBAAAEEohHg83XRaLFvvAVYf/EWpT8EEEAAAQTCC/D6G94orz0IvLDnR2sEEEAAAQRiFCDwIkY4miHgNAECL5xWEe+Nh8AL79XcMTPmhoxjSsFAEEAAAQQQQAABBBBAAAEEEEAAAQQQQAABBBBAAAEEHCwwePBgmTdvXp4jvPbaa+UPf/iDdOjQQe6//34pV66cg2fE0BBAAAEEEEAAAQQQQCCcAJ+vCyfE7xMpwPpLpC59I4AAAgggYC3A66+9lUHghT0/WiOAAAIIIBCjAIEXMcLRDAGnCRB44bSKeG88BF54r+aOmTE3ZBxTCgaCAAIIIIAAAggggEDcBY4fPy6VK1eOe790iAACCCCAAAIIIIAAAggggIAXBd544w1ZuXKlZGZmSnZ2dliCLl26yNq1a8Puxw4IIIAAAggggAACCCDgXAE+X+fc2nhhZKw/L1SZOSKAAAIIOE2A1197FSHwwp4frRFAAAEEEIhRgMCLGOFohoDTBAi8cFpFvDceAi+8V3PHzJgbMo4pBQNBAAEEEIiTwKRJk2TixIn+3vR/T5gwIU690w0CCCDgfAH+G9/5NWKECLhRgGuLG6vGmBH4XwHOX1YCAggg4EwBrs/OrEuko7p06ZLs3r1bNm7caP5p4KTV9vLLL0uPHj0i7Zb9EEAAAQQQQAABBBBAwIECvH9zYFE8NCTWn4eKzVQRQAABBBwjwOuvvVIQeGHPj9YIIIAAAgjEKEDgRYxwNEPAaQIEXjitIt4bD4EX3qu5Y2bMDRnHlIKBIIAAAgjESYDAizhB0g0CCLhW4Oabbw540ObYsWNSuXJl186HgSOAgDMEuH/gjDowCgRiEeD8jUWNNggggEDiBbg+J944P49w4MABf/jFRx99JFevXpWCBQvK2bNnpXjx4vk5FI6FAAIIIIAAAggggAACcRbg/VucQekuKgHWX1Rc7IwAAggggEBcBHj9tcdI4IU9P1ojgAACCCAQowCBFzHC0QwBpwkQeOG0inhvPAReeK/mjpkxN2QcUwoGggACCCAQJwECL+IESTcIIOBaAQIvXFs6Bo6AowW4f+Do8jA4BPIU4PxlgSCAAALOFOD67My6xGNU3377rQm/+PLLL2XKlClRdbl+/Xq54447RN/bsyGAAAIIIIAAAggggIAzBHj/5ow6eHUUrD+vVp55I4AAAggkU4DXX3v6BF7Y86M1AggggAACMQoQeBEjHM0QcJoAgRdOq4j3xkPghfdq7pgZc0PGMaVgIAgggAACcRIg8CJOkHSDAAKuFSDwwrWlY+AIOFqA+weOLg+DQyBPAc5fFggCCCDgTAGuz86sSzJH9fPPP8uvf/1ruXjxovz+97+XDh06SMeOHaV+/fpi8QHhZA6VYyOAAAIIIIAAAggg4CkB3r95qtyOmyzrz3ElYUAIIIAAAh4Q4PXXXpEJvLDnR2sEEEAAAQRiFCDwIkY4miHgNAECL5xWEe+Nh8AL79XcMTPmhoxjSsFAEEAAAQTiJPDQQw/Jiy++6O9t6dKl0qdPnzj1TjcIIICA8wUIvHB+jRghAm4U4P6BG6vGmBH4XwHOX1YCAggg4EwBrs/OrEsyR7V69Wrp3r17riHccMMNct9995kAjNatW0uRIkWSOUyOjQACCCCAAAIIIICA5wR4/+a5kjtqwqw/R5WDwSCAAAIIeESA1197hSbwwp4frRFAAAEEEIhRgMCLGOFohoDTBAi8cFpFvDceAi+8V3PHzJgbMo4pBQNBAAEEEIiTAIEXcYKkGwQQcK1AixYtZNeuXf7x79y5U5o3b+7a+TBwBBBwhgD3D5xRB0aBQCwCnL+xqNEGAQQQSLwA1+fEG7vtCBp2oaEXeW3XXXedpKenm/CLjh07SsmSJd02TcaLAAIIIIAAAggggIDrBHj/5rqSpdSAWX8pVU4mgwACCCDgEgFef+0VisALe360RgABBBBAIEYBAi9ihKMZAk4TIPDCaRXx3ngIvPBezR0zY27IOKYUDAQBBBBAIE4CBF7ECZJuEEDAtQIEXri2dAwcAUcLcP/A0eVhcAjkKcD5ywJBAAEEnCnA9dmZdUnmqNatWycrV66UrVu3yvnz58MOZeDAgTJ//vyw+7EDAggggAACCCCAAAII2BPg/Zs9P1rbE2D92fOjNQIIIIAAArEI8Pobi9r/a0PghT0/WiOAAAIIIBCjAIEXMcLRDAGnCRB44bSKeG88BF54r+aOmTE3ZBxTCgaCAAIIIBAnAQIv4gRJNwgg4FoBroOuLR0DR8DRAtw/cHR5GBwCeQpw/rJAEEAAAWcKcH12Zl0ADC4RAAAgAElEQVScMKpffvlFtm/fLhs3bpRNmzbJN998Yzms119/Xdq2beuEITMGBBBAAAEEEEAAAQRSWoD3byldXsdPjvVnXaKff/5Zhg8fLgsXLrRVw2LFisntt98uFStWlHr16knTpk3N/1+4cGFb/eZH4y+//FJWrVol27Ztkw8++ECys7PNYe+66y6pXLmyDBkyRBo1apQfQ+EYHhd499135Z577jFrsHnz5vLKK69IhQoVIla5cuWKHD16VHbt2mX+HT9+XPbu3etvX6dOHalatapZzy1btpTf/e53UqhQoYj798qOFy5ckD179siKFSvk/ffflyNHjpipV6pUSapUqSL65TmPPfaY7N+/X5o0aeJnGTBggMyaNUvS0tK8QhXRPHn9jYgp5E4EXtjzozUCCCCAAAIxChB4ESMczRBwmgCBF06riPfGQ+CF92rumBlzQ8YxpWAgCCCAAAJxEuBB7zhB0g0CCLhWgOuga0vHwBFwtAD3DxxdHgaHQJ4CnL8sEAQQQMCZAlyfnVkXJ47q448/lqysLBOAoR9I16148eJy9uxZKViwoBOHzJgQQAABBBBAAAEEEEgpAd6/pVQ5XTcZ1p91yeIVeGHVuz5YP378eOncubMUKVLEcWvm0qVLJlBgxIgR5t6A1aZBHhqEoeEXbAgkWkDDEnQ96qZBNBkZGRGFxpw7d86s5fnz58vBgwcjHmb9+vXliSeekPbt2zvyHI14InHc8cSJE8Y+MzMzZK+DBg2SmTNnit5rJPAiPD6vv+GN8tqDwAt7frRGAAEEEEAgRgECL2KEoxkCThMg8MJpFfHeeAi88F7NHTNjbsg4phQMBAEEEEAgTgKaRq5p775t586dJj2eDQEEEPCKAIEXXqk080QgfwW4f5C/3hwNgXgKcP7GU5O+EEAAgfgJcH2On6WXetJvb3311Vfl/PnzMnbs2Kimvm7dOnOftHTp0lG1Y2cEEEAAAQQQQAABBLwuwPs3r6+A5M6f9Wftn8jAC98Rhw4dKlOnTpWiRYsmdxEEHV1DMXv16iXZ2dkhx1W3bl1ZtWqV3HrrrY4aO4NJPQFdh4MHD5bly5ebyen67NChQ54TvXDhgqxfv14mT54sR44ciRlFAy/+/ve/S7Vq1WLuIxUa/vDDDzJgwABZu3ZtntOZNm2ajBkzRt59910CLyIoPK+/ESDlsQuBF/b8aI0AAggggECMAgRexAhHMwScJkDghdMq4r3xEHjhvZo7ZsbckHFMKRgIAggggECcBAi8iBMk3SCAgGsFCLxwbekYOAKOFuD+gaPLw+AQyFOA85cFggACCDhTgOuzM+uSqqP67rvvpGzZsqLrrmnTptKlSxfz74YbbkjVKTMvBBBAAAEEEEAAAQTiJsD7t7hR0lEMAqw/azSrwIuqVatKpUqVolI+ceJEng/cZ2RkyMiRI6VQoUJR9ZuonX/88Ufp16+faKhlzq1kyZJSu3Ztueaaa+SXX36R4sWLy9KlS6VEiRKJGgr9ImAEDh06JF27dpXDhw+bNbh69WrRczHUdvbsWRk3bpzMmzcv5D56HlepUkUKFCggV65ckaNHj4qeq1abHmvBggXSrFkzc9/Li9vGjRulY8eOuaZep04dKVOmjPn5mTNn5IknnpBu3boReBHhIuH1N0KoELsReGHPj9YIIIAAAgjEKEDgRYxwNEPAaQLefHfrtCp4ezwEXni7/kmdPTdkksrPwRFAAAEEEiBA4EUCUOkSAQRcJTBp0iSZOHGif8z6QZY+ffq4ag4MFgEEnCfA/QPn1YQRIRCpAOdvpFLshwACCOSvANfn/PX2+tFefPFF0YDMnJuuwYYNG5rgC30w4cYbb/Q6E/NHAAEEEEAAAQQQQMBSgPdvLIxkCrD+rPWtAi8mT55sHqSPdjt//rzs2bNHZs+eLVu3bg1oXqxYMcnMzJSWLVtG221C9j9y5Ih5YH3//v3+/idMmCCPP/64FC1aNCHHpFME8hJ45ZVXpGfPnmaXXr16ydy5c0XPG6vt22+/lQEDBkhWVlau86xTp07m3lX9+vVzreWrV6+KBmVs3rxZZs6cKQcPHgxorwEZy5YtM6EXXtymTJki48eP90+9QYMG8txzz0m9evUsQ0DeffddadKkiX9/rcmsWbMkLS3Ni3wh58zrr73lQOCFPT9aI4AAAgggEKMAgRcxwtEMAacJEHjhtIp4bzwEXniv5o6ZMTdkHFMKBoIAAggggAACCCCAAAIIIIAAAggggAACCCCAAAIIIIBA3AU01GL9+vV59nvnnXdK586d5U9/+pNUrlw57mOgQwQQQAABBBBAAAEE3CrA5+vcWrnUGDfrz7qO8Qy88B1B+5wxY0bAl0vo7/TLJZ5//nlHBEoEP6jevHlz0cCBChUqpMaCZxauErh48aKMHj3ahCXo9swzz8jw4cMt56DBMqNGjZJ58+YF/D49PV2mT58uderUsQxnCO4sOztbpk2bJhkZGQG/aty4sbz88sueu6dldS1csGCBCRZhsyfA6298/USEZ/bskdIaAQQQQACBSAQIvIhEiX0QcIEA//HsgiKl+BAJvEjxAjt5etyQcXJ1GBsCCCCAAAIIIIAAAggggAACCCCAAAIIIIAAAggggAAC9gSGDRsmS5culXPnzkXUUazfihtR5+yEAAIIIIAAAggggIDLBPh8ncsKlmLD9er604e433rrLTl+/LgMHjw4V1UTEXihB9H3zUOGDJGXXnrJf8zq1avL2rVrpUaNGklfXcGBF/369ZPZs2fLddddl/SxMQDvCZw8eVJ69Oghu3btkmLFisnrr78uGjwRvF2+fNmEYWjgRc6tf//+JriiZMmSUeFdunRJZs6cacI2cm5PPvmkTJo0SQoVKhRVf27e2epauHv3brn77rvdPC1HjN2rr7/xwg/2I/AiXrL0gwACCCCAQJ4CBF6wQBBIEQECL1KkkC6eBoEXLi6e24fODRm3V5DxI4AAAggggAACCCCAAAIIIIAAAggggAACCCCAAAIIIJC3gD5c8Pbbb0tWVpZs3LhR/vWvf4VssGXLFrnnnnsgRQABBBBAAAEEEEAAAX067/8L/Ijx1avBzw/AhEDiBLy2/k6fPi2rV6+WuXPnypEjRyRUIGOiAi+0km+++aakp6cHFFXfS3fo0CFxhY6w5+DAiwEDBsisWbMkLS0twh7YDYH4Ceh61PtH2dnZ0rx5c3nllVekQoUKuQ7w0UcfSZcuXeTEiRP+33Xv3l3mzJkjZcqUiWlAVuE0lSpVknXr1km9evVi6tONjayuhe+8845l8Igb55fMMXvt9Tfe1gRexFuU/hBAAAEEEIhIgMCLiJjYCQHnCxB44fwapfoICbxI9Qo7eH7ckHFwcRgaAggggAACCCCAAAIIIIAAAggggAACCCCAAAIIIIAAAgkQOHTokAm+0Id2PvjgA/E9tKcPyfyf//N/pHDhwgk4Kl0igAACCCCAAAIIIOA+AT5f576apdKIvbD+9P3oF198IQsXLpTly5fL2bNn/SVMRuCFBm1069ZN9u/f7x/Hyy+/LD169Ej60iLwIuklYAA5BDRsZcSIEeYnw4cPl4yMjFz3ky5cuCCjRo0y4Ra+rXbt2rJy5UqpXr26Lc89e/aIBmecOnXK38+4ceNkwoQJUrBgQVt9u6UxgReJq5QXXn8Tp5c7ME4z5BJ5PPpGAAEEEEAAASNA4AULAYEUEeA/nlOkkC6eBoEXLi6e24fODRm3V5DxI4AAAggggAACCCCAAAIIIIAAAggggAACCCCAAAIIIBC7wJkzZ0z4RWZmppQuXVpefPHFqDr7+uuv5cYbb4yqDTsjgAACCCCAAAIIIOAWAT5f55ZKpeY4U3n9Xbp0Sd5//33Rh+b1/ajV5tbAC30Ifd++fWZeGjK5d+9eM72SJUtK/fr1pXHjxtKpUye57bbbpECBAiEX7/fff2+CNrZu3RrxAg9llrODeI0vZ5/BYRy+kBANPNi8ebPMnz9fduzYYQwaNWok9913n9x///1StmzZkHPTMBS956Dt33jjDRNCcuLECbN/nTp1RIMT7r33XmnTpo0UL148YqNXXnlFevbs6d//nXfeMTXRTdel1m7NmjUBtatatao5ZseOHc0xozle8MDOnTsnb7/9tmzZskU++eQT//qoVKmSmVOLFi2Mjf7/wdeASCaZiPoGHzc7O1sGDx5sQmp0CxUKo4GrXbt2lcOHD/u7mDlzpgnIiGVuOcdx/vx5efTRRwPuY7Vq1UpeeuklKV++fCRUcvr0adm+fbts2rRJPv30U9HAG91y1qJDhw5SuXLlPM/VSM4F3efKlSvy+eefy+rVq2X37t3y2WefiVr6jteuXbuw50Xw+g03UV1Tejxdw7rZCc7R8avThg0bAsavfTds2FAeeOABadq0qWigrtWxnBIeFM5Mf5/Kr7+RzN/uPhbnN8/s2UWlPQIIIIAAAuEFCLwIb8QeCLhCgP94dkWZUnqQBF6kdHmdPTluyDi7PowOAQQQQAABBBBAAAEEEEAAAQQQQAABBBBAAAEEEEAAAacK6LdoVqxY0Xwrpz4AoP/uuusu2w8tOHW+jAsBBBBAAAEEEEDAewJ8vs57NXfSjFNx/enD/hpg8Oyzz8qHH35oyV2zZk35y1/+YsIerIIF9IF+fWB+4cKF/vaRBD1EUtsDBw5Ily5d5OjRo/7dI31IW8Md1q9fLzoW34PzeR2zffv2MmnSJBOkYPXwf7wDL+I9vpxzswq8SE9Pl5EjR/pDEYIt1Hnx4sVy/fXX52I6fvy4TJgwwYQXhNs0ROOpp56SRx55RIoWLRpudwkVeKHhA+PGjTPrM69Nj6c17tevnxQpUiTs8Xw7aEDDokWLZPbs2f7gjlCNixUrJt27dzfHueGGGyI6RiLrGzwAXd/dunUzISR6T2jt2rVSo0aNXOPUQJsRI0b4f16lShVZt26d1KpVK6I5hdtJQ2XUVENPNGhBQ2R8YQt5tdX1pcEby5YtM4ET4TYNqNE1FupcDXcu6LXsq6++Mn2EW9Na+yFDhsjo0aNF/3fwlqzAi0jPDw31ycjIMMEt7733njRp0iTqa2m4euTH71Px9Tc/3HzHIPAiP7U5FgIIIIAAAn4BAi9YDAikiACBFylSSBdPg8ALFxfP7UPnhozbK8j4EUAAAQQQQAABBBBAAAEEEEAAAQQQQAABBBBAAAEEEEiOwIIFC8xDSDk3/XZWfWhHv/W0devWET1okJzRc1QEEEAAAQQQQAABBMIL8Pm68EbskTiBVFp/X375pXm4fMmSJSEf9teH1ocOHSrNmzfP871kogIvrl69agIYNDjBt+kD59u2bTPhjnlt//73v2XUqFEhwx1CtdX+p02bJgMHDpRChQoF7BbPwItEjC/nYIMDL+bPny8HDx6UefPmhWRT6759+wb8/sqVKyY05PHHHw8bChHcsQZsPP/886KhCnltVoEX3377rQlmOHHiRMQntK7VqVOnRhSycejQIRkwYICoUzRbgwYNZO7cuVK3bt18X395HfDVV1+Vzp07m1169eplxhgczqBBEoMHDw44J0LtG42JnX31HN+6dasMGzYsolCanMfSoJNnnnnGBPEEn6t5nQsamHPLLbeY+2caEBLp1rVrV3nuueekXLlyAU3yO/BCzTRYJJrzQ9eCnvuVKlWSu+++2z/+SMODIjVK5H6p9PqbSKdQfRN4kQx1jokAAggggIAQeMEiQCBFBAi8SJFCungaBF64uHhuHzo3ZNxeQcaPAAIIIIAAAggggAACCCCAAAIIIIAAAggggAACCCCAQHIE9GEkffAn1KbfqtmqVSvp0KGD3H///VK6dOnkDJSjIoAAAggggAACCCAQowCfr4sRjmZxEXD7+tPwgs8//9w8JL5u3TrRB+CDN30wulOnTibo4vbbb5cCBQqEtUtU4MXhw4floYcekn379vnH0LZtW/PAfl7vZzUsQcMMsrKyAsauc7vzzjtNWIb+b53/O++8I7t37841x4yMDBk5cmTAg/Q//fST6APiP/74o9n/66+/NoEOvq1x48ai47vmmmv8P/v9738v7dq1C+g/UePLeZDgwIs6derIp59+anbRoAAdU40aNURDPDZu3Ci//vWvZeXKlXLzzTf7u9EH6/VnGv4RvFaqVq0qDRs2lGrVqpn9tVa7du3KFVChARFLly6V6tWrh1xHwYEBTz31lKmxL+xCa6W2jRo1ksKFC4uGtezYscMyICGSB/it1pUOLtLj6Jx0fKGCPPKjvjkxL168KKNHj5ZZs2aZH+v5PXz48Fze//jHP6R79+7y8ccf+3+n4S5jxowJe44nYoe81peu0ZYtW5prUMGCBUOuL63ZuHHjzHxDhV4EnwsaFKE/y3ldadasmTRp0sSsAT0ntm/f7j9fcs5dvTRIR8fk2/bu3eu/hvzyyy/yxhtvBASpPProo3LjjTf69y9SpIipww033GB+Fjw+vXZpLfUentWm16s///nPuc41PSfV7KabbrK8tuncNAxXzxHfFsn5kojax9Kn219/Y5lzPNsQeBFPTfpCAAEEEEAgYgECLyKmYkcEnC1A4IWz6+OF0RF44YUqO3SO3JBxaGEYFgIIIIAAAggggAACCCCAAAIIIIAAAggggAACCCCAAAIOF3jwwQdl06ZNog/hRLLptzvqN1qyIYAAAggggAACCCDgFgE+X+eWSqXmON26/jSQQsMIZs+eLVu3brUsjj5griEXvXv3lkqVKonFw7Ehi5qIwIsvvvjCjCc41HHx4sXSt2/fkGM5f/68eSBd3+/6Nn3Qe9CgQaa/8uXLB7TVh+6PHTsmGrKg4Q452yxatMg8mB5qi/ZBde0nv8YXPDbfHNLT08068AVV6M8vXbpkwjt+85vfBDzIb/Vgff369WXq1KnSokWLXAEDug7Wr19vLH1hFdq/BqgsXLhQypQpY0kZHHgRSd0uXLggK1askL/+9a9y9uxZf796rCVLlkiJEiUsj3XmzBkThpKZmRnR+tA5aX8TJkwIOI6GoaiDhhfk3PKrvjmPefLkSenRo4c5x3Wtv/766yYgJHizWhMaCqOhqMnYdDw67pxrRa9D6tqrVy8pWrRowLC05rq+Jk+eHBB2onPO61wNdS5o53q909pq0EvOa56GA6mj1vnIkSP+cWjYSXAwTM5BWl0LNVTHqh6+dtFcR44ePWpscoZ1aNDF+PHjpXPnzgHrUa9tGnKj89u8ebNliQm8SMbKT84xCbxIjjtHRQABBBDwvACBF55fAgCkigCBF6lSSffOg8AL99bO9SN36x9EXA/PBBBAAAEEEEAAAQQQQAABBBBAAAEEEEAAAQQQQAABBBBIAQH9NsmdO3eab2jVf1999VXIWekH5PXbbdkQQAABBBBAAAEEEHCLAJ+vc0ulUnOcblt/586dEw0TmD9/vhw8eNCyKDVr1jRBiPrgefHixWMqXDwCLy5evCg//PCD7N+/37yX1YfKcwYZ6MA0tGLGjBm5HoTPOejg8AR9GF7DLzQgskCBAiHnp3PQvidOnOjfR0Mdli9fLhUrVrRsF82D6r4O8mt8Vg/5165d27hWr149bJ1Pnz4t/fv3N7XwbR07dpS5c+eG9PDt9/HHH8vgwYMDHsrXQIJ+/fpZBqlYBV5EUjd9oF/nM3DgQMnOzjaHzyvwQX+v4RU6Dt8W63E0OGXDhg257qnkV31zFlBrfc899xiD5s2bm3O+QoUKuWocPDadg4am1q1bN+x6iPcOeq5r8MjatWv9Xev61GtVw4YN8zychj48+uijAWE4Giih4Q2VK1fO1TZU4MW0adNkxIgRuUJLcnZgFfqSV0hEIgMvNJhGwyt03L5NAzj0nMyrhnodHT16tLzwwgu5bAi8iPfKdm5/BF44tzaMDAEEEEAgpQUIvEjp8jI5LwkQeOGlajtzrgReOLMunhiV2/4g4omiMEkEEEAAAQQQQAABBBBAAAEEEEAAAQQQQAABBBBAAAEEXCqg3+boC7/45JNP/LPQBxv0W0DZEEAAAQQQQAABBBBwkwCfr3NTtVJvrG5YfxoCcOLECVmwYIF5wDk4NMJXlTZt2sjQoUPNA/JpaWm2imX1kLetDi0ad+3aVZ577jkpV65cyK71Ifq+fftKZmamf5+MjAwZOXKkFCpUKOyQNCBkyJAh8tJLL/n3Xbx4senTaos28CI/x2f1kP+4cePMA/MFCxYMa/Hqq69K586d/fvpg/VLly6NKCxDG23btk26dOniD6Jo1aqVcdV7EcGbVeCF1mzq1Kl5hhFoP1amy5Ytk969e+c6jtW+U6ZMMWEA4daH1RoP9szP+uac3KxZs0xwg27Dhw8XXfOFCxcO66wBE6tXr5aqVauGXQ/x3mHHjh3SqVOngKCSdevWSXp6ekSHOnDggHTv3l0OHz7s3//ZZ5+Vxx57LFeoitW5oNeThQsXSokSJfI83oULF2TUqFEyZ84c/356Duk/iwABSWTgxaFDh0TH7ZuzhrVoII8G0YTbvvnmG+nVq5cJyM25EXgRTi51fk/gRerUkpkggAACCLhKgMALV5WLwSIQWoDAC1ZHsgUIvEh2BTx8fDf8QcTD5WHqCCCAAAIIIIAAAgjYFjh+/Ljlt0rY7pgOEEAAAQQQQAABBBBAAAEEEEAAgTACX3/9tXnwZ/PmzVKjRg155plnojL78ssv5aabboqqDTsjgAACCCCAAAIIIBBPAT5fF09N+opWwA3r7/vvv5cePXrI1q1bc01PH5DWh8w16OL222+XAgUKREtguX8iAy9KliwpgwcPlscff1x0/HltwQ/Rt2jRwjwQXrFixYjnGdyHhjZo6MX111+fq49oAy/yc3xWD/lrCEXr1q3DWpw/f14effRRefHFF/37Llq0SPr162f5kL9Vh1Z9ZGVlSYcOHXLtHhx4oXV+/fXXpXHjxmHHevnyZdHgienTp/v3nTx5svlZ8KYm99xzjz9kIdrAh+D6tWvXzqwvX2hCftbXN7fs7Gxzfug4dMsrwEDDPcaPH+9nqVu3rqxatUpuvfXWsM7x3OHixYsmZESDOnybBlXMmDEjbMCJb38N9tH2Gozi29q2bWscSpcuHTBcq3MhmqAHDcYYOHCgv88BAwaYY1sFBSUy8CJ4HH369JHnn39eihYtGlF5gkNswq2XiDrNx53c8PqbjxxRH4rAi6jJaIAAAggggEA8BAi8iIcifSDgAAECLxxQBI8PgcALjy+AZE6fGzLJ1OfYCCCAAAKJEOC1LRGq9IkAAm4T4FrotooxXgScL8B1xfk1YoQIhBLg/GVtIIAAAs4U4PrszLowKmcJfP755yYkQx8I0W+P1IdU9OEINgQQQAABBBBAAAEE8lOA92/5qc2xggXcsP6sAi80NKJ///7moe1KlSpFHFoQ6QpIROBFgwYN5I9//KN07949ouBFfQB+6tSpAUEH+oD/2LFjo5rvyZMnTWDIrl27zPSrVKki69atk1q1auXiiCbwIr/HFzy2mjVrypo1a6RatWphy3rkyBHp1q2b7N+/3+wbbTCE7wDBD+iPGTNGtCYFCxYMGENw4EXz5s1Ff1ahQoWwY9Udgo8TKvBCQwpGjBjh7zPakAVdGxp2UKhQIbnjjjtMaIyOVQM68ru+vknkrFVea1X3Dw68aNOmjXEuVapURM7x2in4HNN+Iw1jyTmGAwcOiAbSHD161Py4fPnysmnTplz3qoLPhXBOwfN88803JT093f/jZAReBAeb6GCiCe3Q/a3co+0jXmsgln7c8Poby7zyqw2BF/klzXEQQAABBBAIECDwggWBQIoIEHiRIoV08TQIvHBx8dw+dG7IuL2CjB8BBBBAIFiA1zbWBAIIICBy8803y/Hjx/0Ux44dk8qVK0ODAAIIxCzAf2PFTEdDBJIuwPmb9BIwAAQQQMBSgOszCwOB8AL64NBTTz0VsKN+S+59991nAjBatmwp11xzTfiO2AMBBBBAAAEEEEAAARsCvH+zgUdT2wJuWH9WgRcactG3b18T5KB/py5QoIBti5wdWAVeVK1a1YRrWG2//PKLCVM4e/ZswK9vueUWmTRpktx7771SokSJqIIqrB4IX7VqlQluiGb7z3/+I0OHDpXFixf7m2VlZZnQx+AtmsCL/B5f8NiiCTcIfsC/Xbt2snz5clOTaLY9e/ZIs2bN/E00nEBdr7/++oBuggMv+vXrJ7Nnz5brrrsuosMFt7cKvPjvf/8rI0eOlHnz5vn7XLZsmfTu3TuiY4TbKb/r6xvPxo0bzT0Z3UL5+vYNDvyINcgknEW43+/du9cESKiZbo0aNZIVK1aEvF6E6u/HH38UXSsaSOPbrAIcgs+FVq1ameOVKVMm3FDN76M5z62uhe+88440btw45LEi6f/EiRPy4IMPynvvvWf6iTa0Q9tYnQMEXkS0BFJiJwIvUqKMTAIBBBBAwH0CBF64r2aMGAFLAQIvWBjJFiDwItkV8PDx3fAHEQ+Xh6kjgAACCMQgwGtbDGg0QQCBlBMg8CLlSsqEEEi6AP+NlfQSMAAEYhbg/I2ZjoYIIIBAQgW4PieUl85TRKBevXry8ccfh5zNr371K9EHaPQhIA3BiPZBmBRhYhoIIIAAAggggAACCRbg/VuCgek+TwE3rD+rwIuck2ratKkMHDhQ2rdvL8WLF49Lxa0e8rYKHch5sEuXLsn7778vM2bMkM2bN/t/VaxYMZkwYYIMGjRI0tLSIh7fyZMnTaDHrl27/G0effRRufHGGyPuQ3fUMI433njDPOTu2xYsWCADBgzI1U8kD6r7GuX3+ILH1qtXL5k7d66ob7ht4cKFZo34Nn1Yv23btlGHXH799dfy/PPP+/tp3ry5aDhFhQoVAoYQHFihtZ85c6Zce+214YZqfh9J4IXVebF79265++67IzpGuJ3yuwE6LvgAACAASURBVL46nosXL8ro0aNFgyx0mzJliowdOzZkUEywU7ICL3KGdOi4wwV1hLK/fPmyjBs3TqZPn+7fxeq6E3wuRBvgEs15nqjAC70fp/faTp06ZeYabWiHD0itnnzySb8XgRfhzuzU+T2BF6lTS2aCAAIIIOAqAQIvXFUuBotAaAECL1gdyRYg8CLZFfDw8d3wBxEPl4epI4AAAghEKXD8+HHRh7x9m35LxLFjx6Lshd0RQAAB9wsQeOH+GjIDBJwmwP0Dp1WE8SAQuQDnb+RW7IkAAgjkpwDX5/zU5lhuFdCHoV577bWIh6/flvnAAw9EvD87IoAAAggggAACCCAQiQDv3yJRYp9ECbhh/V29elVOnDghy5cvlyVLlpj/bbWVLFlSNARBQyLq1KkjhQoVipktlsAL38HOnz8v06ZNM/9ybv3795eMjAzRcUayHTlyRLp16yb79++PZPeo9gkV3hHNg/D5Pb5oxhaMocEJ48ePj8ookp1DBSxEEliRV/+RtD9z5ow8+OCDsn37dtOVBn9s27ZN7rrrrkiGHnaf/K6vDihnyIbO5/XXXxcNJwm1vfnmm5Kenu7/dbwNwiL93x2C66VhMhraEU3Aje9YwWs1ksCLaI8XzbmUqMCLPXv2SLNmzfzEGjirjqVKlYqU3ewXbE/gRVR8rt6ZwAtXl4/BI4AAAgi4V4DAC/fWjpEjECBA4AULItkCBF4kuwIePr4b/iDi4fIwdQQQQACBKAUIvIgSjN0RQCBlBQi8SNnSMjEEkibA/YOk0XNgBGwLcP7aJqQDBBBAICECXJ8TwkqnKSjw008/SVZWlqxfv958461+kD/UdujQIbnttttSUIEpIYAAAggggAACCCRTgPdvydTn2G5bf/qebd++fbJ06VLJzMyU7OxsyyLWrFlTHnnkEfnTn/4kZcuWjbrQdgIv9GAaejFq1CiZN29ewLEHDRokM2bMkKJFi4YdUzICB6J5ED6/xxfN2IJxUzHwItg/VPhG2IUWYof8rq8OQ2t8zz33mPO6efPmJsygQoUKIadw4MAB6dKlixw9etS/j97j6dChQ6zTjqldIgMvrMIs7JwLPucmTZr455pXYEaiAi/iZUbgRUxLNiUaEXiREmVkEggggAAC7hMg8MJ9NWPECFgKEHjBwki2AIEXya6Ah4/vtj+IeLhUTB0BBBBAIAIBAi8iQGIXBBDwhECLFi1k165d/rnu3LnTfOCADQEEEIhVgPsHscrRDoHkC3D+Jr8GjAABBBCwEuD6zLpAIHoBfSDptddek3Xr1smWLVvMA0q+TcM///Wvf0XfKS0QQAABBBBAAAEEEAgjwPs3lkgyBdy8/k6fPi1r1qyRRYsWycGDBy0ZixUrJp06dZKHHnpIGjRoIGlpaRFx2w280IN888030qtXL9G/pefcMjIyZOTIkVKoUKE8x5KswIFIH4TP7/HZecifwIuIln3ATvldXz34rFmzZMSIEWYcw4cPFz1XChcuHHLwJ0+elB49egR8dmXatGkyZsyY6Cdso0W8wht0CMFrVeeiPytYsKB/hHbOBe0kmvYEXthYGPz3X+LwRITAi4Ty0jkCCCCAAAKhBAi8YG0gkCICBF6kSCFdPA0CL1xcPLcP3c1/EHG7PeNHAAEEEIi/AIEX8TelRwQQcKcAgRfurBujRsDJAtw/cHJ1GBsCeQtw/rJCEEAAAWcKcH12Zl0YlXsE/vvf/8rrr79uwi82bdokffr0kTlz5rhnAowUAQQQQAABBBBAwDUCvH9zTalScqCpsP4uXbok+/btM8EXmZmZkp2dbVmrSpUqSd++fU0Ihf5vi4dl/e3iEXihnb311lvSs2dPOXXqlL9vPfayZcukWbNmea6p4MCB2rVry+rVq6Vq1aoJW4vRPAif3+OLZmzBQMEhApMnT5Zx48YlzDE4ACHa40XSPjjsQcNdtm3bJnfddVdc5pXf9dXzdvDgwbJ8+XIz/pdfftmEWeS1Xbx4UUaPHm2CMnybnt9z584V9YjHpuP661//KqVKlTJfAlO3bl0pWbJkwPUjkYEXVmvHzrmgJtG0T1TgxZ49ewKugW3atBF1VOdotmD7SNZNNP0nct9UeP1NpE+4vgm8CCfE7xFAAAEEEEiIAIEXCWGlUwTyX4DAi/w354iBAgResCKSJsANmaTRc2AEEEAAgQQIEHiRAFS6RAABVwroN+C8+OKL/rEvXbrUPPjBhgACCMQqwP2DWOVoh0DyBTh/k18DRoAAAghYCXB9Zl0gEF8B/ebgsmXLRtzpF198Yb5FuEOHDtK+fXtp2rRpxG3ZEQEEEEAAAQQQQMBbArx/81a9nTbbVFt/+t5tzZo1Jvzi4MGDIbn1fZo+TH/vvfdK8eLFc+0Xr8ALDePIyMjIFa7Qrl07Wbx4sdxwww0hx/iPf/xDunfvLh9//LHZJ96BBlYHjuZB+PweXzRjC57b9OnT5cknn/T/eNCgQTJz5ky59tprE3JKRhJYkdeBI2n//fffmzW8detWf1e7d++Wu+++Oy5zyu/65gzYqFKligkgrVWrVti5BFtF0zZs5yJy6NAh6dq1qxw+fNi/+7Rp02TMmDH+/3/jxo3SsWNH///fpUsXc35ff/31kRzCv49VgEfwsXRnO+dCtO0TFXixd+9eSU9P9wcUtWrVSlasWCFlypSJyiz43CbwIio+V+9M4IWry8fgEUAAAQTcK0DghXtrx8gRCBAg8IIFkWwBAi+SXQEPHz/V/iDi4VIydQQQQAABESHwgmWAAAII/K8AgResBAQQiLcA9w/iLUp/COSfAOdv/llzJAQQQCAaAa7P0WixLwLxF9AHEsaOHevvuHTp0ib4QgMw9Fsrr7vuuvgflB4RQAABBBBAAAEEXCnA+zdXli1lBp2q60+DJvbt22eCLzIzM/0PVQcXbvLkybnCKHSfeAVeaF/ffPON9OrVS3bu3Blw+BkzZsiIESOkYMGCluvphx9+MO1ee+01/+8T/TB3NA/S5/f4ohlbMOjq1atNeIhva9u2rSxfvlz0vXoitkgCK/I6biTt//Of/8jQoUNNsIJvW7ZsmfTu3TuqKT399NOybds2+e1vfys1atQQDWOpXr265Hd9c4ZGRBMYcezYMXnggQfM+e7b9J7MqFGjQp5bkQJdvXpVZs2aJSNHjvQ30eAZvaa0bNnS/zMNpbnvvvvk1KlT5md169aVVatWya233hrpocx+VubaT7du3QL6sXMuaEfRtE9U4EVwoEosQSVWASGJvkZGVdAwO6fq6288jfLqi8CL/JLmOAgggAACCAQIEHjBgkAgRQQIvEiRQrp4GgReuLh4bh86N2TcXkHGjwACCCCQU2DXrl3SokUL/48qV64s+oczNgQQQMBrAgReeK3izBeBxAtw/yDxxhwBgUQJcP4mSpZ+EUAAAXsCXJ/t+dEaAbsC9evXl48++siyG/0GWX0wQsMv9BtAy5UrZ/dwtEcAAQQQQAABBBBwsQDv31xcvBQYuhfW3+nTp2XNmjUm/OLgwYMBVcuPwAs9YFZWlgmvyM7O9h+/UqVKsm7dOqlXr57lSrJ6mPuxxx4TDcooUqRIxKtPH6IfMGCAfPfddybIQB/C14fzrR7Gj+ZB+PweXzRjC8YJDiQoX768bNiwQe68886IHXXHV199VTQgQmt3xx13+AMigusRSWBFXgeOtP306dPlySef9Hc1fPhwycjIkMKFC0c0L12PgwcPNuEfvk3DL1q3bi35Wd/Lly+b4Bmdj25TpkwxIaIWD7Tnmpe2nTRpkmnj23Sda1BErVq1InIItZN+MVbPnj1NQIRv69SpkyxZskRKlCjh/9nJkyelR48eop8rDHaMZgAHDhwQDfs4evSoaabrdNOmTSZAI+dm51zQfqJpn6jAC6u1t379evnjH/8YMZmVO4EXEfO5fkcCL1xfQiaAAAIIIOBOAQIv3Fk3Ro1ALgECL1gUyRYg8CLZFfDw8b3wBxEPl5epI4AAAp4TCA68aN68ea5vYPAcChNGAAFPChB44cmyM2kEEirA/YOE8tI5AgkV4PxNKC+dI4AAAjELcH2OmY6GCNgW0A/tV6xYMeQ3CAcfQB9umjdvnmhIBhsCCCCAAAIIIICA9wR4/+a9mjtpxl5af1euXJHPP/9cFi9ebB7wP3v2rORX4IU+ND5q1Ch5/vnnA8rfv39/mTVrlhQtWtRyWWjAQufOnf2/i+VBfg0w0IfofWEboR6i14NE8yC87p+f44t2bDlBNfSjb9++kpmZ6f+xBkVoUEKhQoUiOiXPnTsnQ4YMkZdeesm/f6iAiUgDK0IdONL2O3bsEA1g8NW2QYMGsnLlSrn55psjmtOhQ4eka9eucvjwYbN/o0aNZMWKFSbQIz/re+rUKendu7ds377dHNcXuhHRJEREgyK6d+/un4e20/6ee+45KV68eKTdBOx3/vx5c87q/Zqcm1WgglU4iIbM6LmdlpYW0fE1uEPDbHIGmLRt29Zcq0qXLh3Qh51zIdrzPFGBFzoO9RkxYoR/bn369DHXyFDXw2DI4Gub/p7Ai4iWW0rsROBFSpSRSSCAAAIIuE+AwAv31YwRI2ApQOAFCyPZAgReJLsCHj6+l/4g4uEyM3UEEEDAMwIEXnim1EwUAQTCCOgHPyZOnGj2qly5skyYMEH0j89sCCCAQKwC3D+IVY52CCRfgPM3+TVgBAgggICVANdn1gUCyRW4dOmS+WbPjRs3mn8nTpzIc0D6raG+B0qSO3KOjgACCCCAAAIIIJDfArx/y29xjpdTwKvrT8MLNm/eLBqEMHjw4FyLwuoh71DhGJGuKKuH8osVKyaLFi0yD+tbbfpesWfPniaIwrcNGjTIPBgfyUPhZ86cEX3wPmfQQ7du3cwxrYIAon2QPj/HF+3YcnpevXpV5syZI8OGDfP/WN+DL1u2TJo1axZRCVetWiWPPPKIP1xCa6fhEu3atcvVPtLAilAHjrR9cFCE9jdlyhQZPXp02CAPq4CFxx57zKytIkWKmKHlV321tvfcc4+xDQ7diKQ4OpdnnnnGBFTk3P7yl7/I3/72N9FaRbPpPZ2ZM2cax5ybhoMsXLhQSpQokau74PARPea6deskPT09okNbXR90DBqqEnydtnMu6GCiaZ/IwIvgwJVozKyubTo3Ai8iWm4psROBFylRRiaBAAIIIOA+AQIv3FczRoyApQCBFyyMZAsQeJHsCnj4+F79g4iHS87UEUAAAQQQQAABBBBAAAEEEEAAAQQQQAABBBBAAAEEEEAgh4A+uKDBF1lZWfLxxx+LPmzj237/+9/LwYMH8UIAAQQQQAABBBDwqACfr/No4R0ybdafdSESEXhhFbqgR2/RooUsX75cKlasmGswodrol1Pow/1paWkhV9KFCxdMCMCTTz7p30cfKNdjdezY0bJdNA/Cawf5Ob5oxxY8QavwhgYNGsjcuXOlbt26eZ6R//M//yP9+vWTffv2+ffLK/wg0sCKUAeNpv2SJUvM2Hyb1njBggXywAMP5ApK8O2jddu5c6c8/PDD/oDO8uXLi4Z63H333f6+8qu+s2bNkhEjRpjjasBDRkaGFC5cOKqr5LfffmvCXfS+S86tffv2ol/oUqdOnZAeOffXIAU9v+bNmxfQjwakaF0aN25sOS4Nz9Hjr1271v/7qlWrmnCZnKZWjY8ePSqPPvqobNu2zf9rXZt6rlapUiVXE7vnQjTtExl4ocEi+uU606ZNC5j34sWLRe+VhdrOnz9v2uRs59uXwIuoThtX70zghavLx+ARQAABBNwrQOCFe2vHyBEIECDwggWRbAECL5JdAQ8fnz+IeLj4TB0BBBBAAAEEEEAAAQQQQAABBBBAAAEEEEAAAQQQQAABBAIE9CGMDRs2mAAM/QZQfUhJvymYDQEEEEAAAQQQQMCbAny+zpt1d8qsWX/WlUhE4IUe6d///rcJJ3jttdcCDjxlyhQZPXq0FCpUKNeA9AF8fZA+MzMz4HcaaDBu3DipVq1argf5NdxBHyR/6aWXAtoMGjRIZsyYIUWLFrWceDQPwvs6yK/xxTK24ElqoMMjjzwi2dnZ/l9pkMH48eOlW7duuVw0NGT9+vXmPfuRI0cC2ixbtkyaNWtm6RhNYIVVB9G0twpa0NALnZPOtXjx4gGH0LW9cuVKefzxx+Xs2bP+340cOVKmTp0qRYoUCdg/0fXVWgwePNiEO+hmJ7Dg8OHD8tBDDwUEk2if6tGpUyfzu/r16+eqswYvnDhxQlasWCEaIKL/O+cWSYiI7q9rtEePHgHtS5YsKU899ZSpRfB5p+try5YtMmbMmID1Fe54ds+FaNonMvBCzTTso1evXgE106CQ6dOny7333huwHjWA5dixY8ZT17DVZmf95PfrMq+/9sQJvLDnR2sEEEAAAQRiFCDwIkY4miHgNAECL5xWEe+Nh8AL79XcMTPmhoxjSsFAEEAAAQQQQAABBBBAAAEEEEAAAQQQQAABBBBAAAEEEEDAQQL/+c9/RB8eKFWqVMSjeuedd8w3f953332i31Sq3/rJhgACCCCAAAIIIOBeAT5f597apcLIWX/WVUxU4IUeLSsryzzgHRy6sG7dOqlXr57lgEI9yK8716lTR1q1amXeV168eFF2795twhWDt/T0dJk/f77ccsstIZduNA/C5+wkP8YX69hyjlODDWbOnGnCRYI3DSZo2bKl3H777VKwYEETWqBhBFbhB3/7299MgIHuZ7VFE1gRj/ah/IPnpPvt2rUr15w6duwoCxculHLlyuX7+tMgEQ0b2b9/v1SpUkX0PKhVq1bMl9dDhw6ZgBhdL6E2PWfKlCljfq3n+meffRZwPuZsp4bPPfecdO/eXQoUKJDnuDSQQYMYBg4cmKu/SGuhB8jIyBANILEKwNHf2z0Xommf6MCLUNdE/bkGX+g5edNNNxlPvR+m1zffpsEgaWlpcvr0af/PCLyI+dRxXUMCL1xXMgaMAAIIIJAaAgRepEYdmQUCQuAFiyDZAgReJLsCHj4+fxDxcPGZOgIIIIAAAggggAACCCCAAAIIIIAAAggggAACCCCAAAIIxFVAH3p45pln/H2WL1/ehF906NBBWrduLYULF47r8egMAQQQQAABBBBAILECfL4usb70nrcA68/aJ5GBF9r3qFGj5Pnnnw84eO/evc2D9cWLF7cc1NGjR0344bZt26Je1hp2ocfTQIG8tmgehA/uJ9HjszO2nGPV0IsFCxbIk08+GTLkIJSRPmA/bdo0E2gQKoxA2+Z34IUeM1b/du3aydy5c6VSpUp5ro1Y+9dO81p/GzduFA3c0K1Lly6yePFiuf7666Ne4zkbnDlzRiZOnCjz5s2z1U/jxo3l2Weflbp164rFw/WWfWvoxYYNG2TMmDGiYR7RbBqK8fTTT0v//v3zXF92z4Vo2udH4IWarV69WgYPHixnz56NiEzX65QpU+Ttt9+WF154wd+GwIuI+FJiJwIvUqKMTAIBBBBAwH0CBF64r2aMGAFLAQIvWBjJFiDwItkV8PDx+YOIh4vP1BFAAAEEEEAAAQQQQAABBBBAAAEEEEAAAQQQQAABBBBAIK4ClStXzvVtrL4DFC1a1IRe6MMiGoChD0uwIYAAAggggAACCDhbgM/XObs+qT461p91hRMZeKFHPHDggHTv3l0OHz7sH4CGKSxatMj8PNR2/vx5s8/s2bNDvi/M2VbfEz711FPyyCOPiL5fDLdF8yC8VV+JHJ/dseUcrz5g/+mnn5pwgczMzHAs5vft27eXSZMmSZ06dcKGHyQj8ELH6PPXeYULDoh2beTsP17r7/LlyzJu3DiZPn26MdYAg7Fjx4b1jaRgV65ckc8++8ycK1rj7OzsSJqZfWrWrCkaNqoBHJGcN1YdHz9+XCZPnizr1q2L6NgaeKMhLFWrVg07TrvnQjTt8yPwQifsOycnTJggmzdvztNAg0jmzJkj1atXl+HDh8vChQv9+69atUq6desW1tAJO/D6a68KBF7Y86M1AggggAACMQoQeBEjHM0QcJoAgRdOq4j3xkPghfdq7pgZc0PGMaVgIAgggAACCCCAAAIIIIAAAggggAACCCCAAAIIIIAAAggg4GKBr776yjz8oA8cRLI1atTIPAxVo0aNSHZnHwQQQAABBBBAAIEkCPD5uiSgc0i/AOvPejEkOvBCH+7WB7aHDRsWMAB9kPvll18WDTrMa9NgA31oPSsrSw4ePGge7Pc90H/XXXdJtWrVzMP6TZs2leLFi0e84qN5ED6/xxevseUct4YiaDDBxo0bZffu3SaA5MiRI2aXSpUqmffSzZo1k/vuu8+8Fy9QoEBElskKvPAN7ty5c7J161bZsmWL7N+/34R7+ObUoEEDSU9PN3MqW7ZsRPMJ3ile6++7776TXr16yRtvvGEOsW3bNhPiGe/thx9+kPfee8/UWD1OnDjhr7MeS0NMtL56D6Vly5byu9/9TgoVKmR7GHqef/3116YOu3btMnXwrS89nh63efPmcu+998qNN94YcdCH3XMhmvb5FXjhw7506ZLs27dPXnvtNdm5c6fs3bvX/Eq9GjZsKA8++KDcfffdUqRIEXNvLDjw4p133hG9jrph4/XXXpUIvLDnR2sEEEAAAQRiFCDwIkY4miHgNAECL5xWEe+Nh8AL79XcMTPmhoxjSsFAEEAAAQQQQAABBBBAAAEEEEAAAQQQQAABBBBAAAEEEEDA5QIXL16UHTt2mAdyNm3aJN98803IGenfas+cOSOlSpVy+awZPgIIIIAAAgggkLoCfL4udWvrhpmx/txQJcaIAAIIIBAsoCE/gwcPluXLl5tfFStWzISmaOiPGzZef+1VicALe360RgABBBBAIEYBAi9ihKMZAk4TIPDCaRXx3ngIvPBezR0zY27IOKYUDAQBBBBAAAEEEEAAAQQQQAABBBBAAAEEEEAAAQQQQAABBFJM4KOPPjLhF/pPv6k056bfRKvfIsqGAAIIIIAAAggg4FwBPl/n3Np4YWSsPy9UmTkigAACqSegAa8PPvigbN++3Uyudu3asnr1aqlataorJsvrr70yEXhhz4/WCCCAAAIIxChA4EWMcDRDwGkCBF44rSLeGw+BF96ruWNmzA0Zx5SCgSCAAAIIIIAAAggggAACCCCAAAIIIIAAAggggAACCCCAQAoLfPPNN/Lqq6+a8Ivdu3fL3//+dxk6dGgKz5ipIYAAAggggAAC7hfg83Xur6GbZ8D6c3P1GDsCCCDgXoGpU6fKjh07pHr16lKjRg1p27at3HLLLRFP6IMPPpD7779fTp06Zdq0a9dOli9fLiVKlIi4j2TuyOuvPX0CL+z50RoBBBBAAIEYBQi8iBGOZgg4TYDAC6dVxHvjIfDCezV3zIy5IeOYUjAQBBBAAAEEEEAAAQQQQAABBBBAAAEEEEAAAQQQQAABBBDwiMBPP/0kly9fluuvvz7iGW/atEmefvpp6dKli3Tr1k1uuummiNuyIwIIIIAAAggggEBsAny+LjY3WsVHgPUXH0d6QQABBBCITuCVV16Rnj17+huNGTNGpkyZIgULFgzb0aVLl2TChAkybdq0mNqHPUA+7MDrrz1kAi/s+dEaAQQQQACBGAUIvIgRjmYIOE2AwAunVcR74yHwwns1d8yMuSHjmFIwEAQQQAABBBBAAAEEEEAAAQQQQAABBBBAAAEEEEAAAQQQQCCkwIABA2TRokX+399xxx3SuXNnE37x29/+FjkEEEAAAQQQQACBBAjw+boEoNJlxAKsv4ip2BEBBBBAII4C7777rtxzzz2SnZ1teq1du7asXLlSqlevnudRrl69avYbOHCgv22xYsUkMzNTWrZsGccRJrYrXn/t+RJ4Yc+P1ggggAACCMQoQOBFjHA0Q8BpAgReOK0i3hsPgRfeq7ljZswNGceUgoEggAACCCCAAAIIIJAQgePHj5t+K1eunJD+6RQBBBBAAAEEEEAAAQQQQAABBBBAIH8EKlasKCdPnrQ8WM2aNaVLly7m32233ZY/A+IoCCCAAAIIIICABwT4fJ0HiuzgKbL+HFwchoYAAgiksMDp06elf//+snHjRv8s69evL1OnTpUWLVpIoUKFcs3+3LlzsmTJEnn66afl7Nmz/t8/+uijMmPGDElLS3ONGK+/9kpF4IU9P1ojgAACCCAQowCBFzHC0QwBpwkQeOG0inhvPAReeK/mjpkxN2QcUwoGggACCCAQB4FJkybJxIkT/T3p/54wYUIceqYLBBBAwH0C/Le++2rGiBFwqoAG59x8883+4WmAzrFjx5w6XMaFAAJBAvw3AUsCAQQQcKYA12dn1oVRIeBkgc8++0zq1KkT0RCrVasmnTt3lmHDhknp0qUjasNOCCCAAAIIIIAAAtYCvH9jZSRTgPWXTH2OjQACCHhbICsrS3r16iXZ2dkBEFWrVpWGDRuK3n/STX+/d+9e+eCDD3Ltm56eLvPnz5dbbrnFVZi8/torF4EX9vxojQACCCCAQIwCBF7ECEczBJwmQOCF0yrivfEQeOG9mjtmxtyQcUwpGAgCCCCAQBwECLyIAyJdIIBAygjow+n6kLpv04fT9SF1NgQQQCBaAQIvohVjfwScJcD9P2fVg9EggAACPgGuz6wFBBCIVuDy5cuyZ88e882a+u9f//pXnl3odebMmTNSqlSpaA/F/ggggAACCCCAAAI5BHj/xnJIpgDrL5n6HBsBBBDwtsClS5dk2bJlMnz48FxBFpHIdOrUSWbNmiWVKlWKZHdH7cPrr71yEHhhz4/WCCCAAAIIxChA4EWMcDRDwGkCBF44rSLeGw+BF96ruWNmzA0Zx5SCgSCAAAIIxEGAwIs4INIFAgikjACBFylTSiaCQNIFCLxIegkYAAK2BLj/Z4uPxggggEDCBLg+J4yWjhHwjMChQ4dEFjkRfwAAIABJREFUv2lTwy/0GzSvXg38HFvTpk1NQAYbAggggAACCCCAgD0B3r/Z86O1PQHWnz0/WiOAAAII2BPQ+02ffvqpTJgwQTZv3hxRZxpwMXToUHnkkUekaNGiEbVx2k68/tqrCIEX9vxojQACCCCAQIwCBF7ECEczBJwmQOCF0yrivfEQeOG9mjtmxtyQcUwpGAgCCCCAQBwECLyIAyJdIIBAyggQeJEypWQiCCRdgMCLpJeAASBgS4D7f7b4aIwAAggkTIDrc8Jo6RgBTwqcOXPGH36xfft2+fnnn+WZZ54x38DJhgACCCCAAAIIIGBPgPdv9vxobU+A9WfPj9YIIIAAAvERuHLlihw5ckS2bt0qu3fvlsOHD5v/X7dixYrJ7bffLk2aNJH09HRp0KCBpKWlxefASeqF11978ARe2POjNQIIIIAAAjEKEHgRIxzNEHCaAIEXTquI98ZD4IX3au6YGXNDxjGlYCAIIIAAAnEQeOihh+TFF1/097R06VLp06dPHHqmCwQQQMB9AgReuK9mjBgBpwoQeOHUyjAuBCIT4P5fZE7shQACCOS3ANfn/BbneAh4R0DDLrZt2yb169eXChUqRDzxXbt2mXbt27eXRo0aRdyOHRFAAAEEEEAAgVQX4P1bqlfY2fNj/Tm7PowOAQQQQCA1BXj9tVdXAi/s+dEaAQQQQACBGAUIvIgRjmYIOE2AwAunVcR74yHwwns1d8yMuSHjmFIwEAQQQACBOAgQeBEHRLpAAIGUEWjRooXogwq+befOndK8efOUmR8TQQCB/BMg8CL/rDkSAokQ4P5fIlTpEwEEELAvwPXZviE9IIBAfAUefvhh0RBp3cqVK2eCLzp06CCtW7d2/bdyxleK3hBAAAEEEEDAawK8f/NaxZ01X9afs+rBaBBAAAEEvCHA66+9OhN4Yc+P1ggggAACCMQoQOBFjHA0Q8BpAgReOK0i3hsPgRfeq7ljZswNGceUgoEggAACCMRBgMCLOCDSBQIIpIwAgRcpU0omgkDSBQi8SHoJGAACtgS4/2eLj8YIIIBAwgS4PieMlo4RQCAGgatXr0qZMmXk+++/z9U6LS1NWrVqJR07djT/SpcuHcMRaIIAAggggAACCLhXgPdv7q1dKoyc9ZcKVWQOCCCAAAJuE+D1117FCLyw50drBBBAAAEEYhQg8CJGOJoh4DQBAi+cVhHvjYfAC+/V3DEz5oaMY0rBQBBAAAEE4iBA4EUcEOkCAQRSRoBrYsqUkokgkHQBAi+SXgIGgIAtAe7/2eKjMQIIIJAwAa7PCaOlYwQQiEFg9+7d0rx584haNmzYUNq3by9DhgyRYsWKRdSGnRBAAAEEEEAAATcL8P7NzdVz/9hZf+6vITNAAAEEEHCfAK+/9mpG4IU9P1ojgAACCCAQowCBFzHC0QwBpwkQeOG0inhvPAReeK/mjpkxN2QcUwoGggACCCAQBwEe7o4DIl0ggEDKCHBNTJlSMhEEki5A4EXSS8AAELAlwP0/W3w0RgABBBImwPU5YbR0jAACMQj88ssvsnPnTsnKypJNmzbJV199lWcvaWlp8v3334v+XzYEEEAAAQQQQCDVBXj/luoVdvb8WH/Org+jQwABBBBITQFef+3VlcALe360RgABBBBAIEYBAi9ihKMZAk4TIPDCaRXx3ngIvPBezR0zY27IOKYUDAQBBBBAIA4CLVq0kF27dvl70g/oRvqtdHE4PF0ggAACjhIg8MJR5WAwCLhagMALV5ePwSMg3P9jESCAAALOFOD67My6MCoEEPhfgU8//VQ2btxoAjD0fwdv999/v2RmZsKFAAIIIIAAAgh4QoD3b54os2MnyfpzbGkYGAIIIIBACgvw+muvuARe2POjNQIIIIAAAjEKEHgRIxzNEHCaAIEXTquI98ZD4IX3au6YGXNDxjGlYCAIIIAAAnEQIPAiDoh0gQACKSNA4EXKlJKJIJB0AQIvkl4CBoCALQHu/9niozECCCCQMAGuzwmjpWMEEIizwKlTp0y4hQZgaMj0xYsXZdmyZdK7d+84H4nuEEAAAQQQQAABZwr8/+zdCXRU5fnH8ecAokhBAbHFpUCrIlVEqggKIltCkAREVERAUREoblVaN0Q2EYpF6obiUlZRkTUBExIIQVFZVAS16lEPUrcqCpb8KUIF/ue57Uwzk0nmzr2zvPfe7z2HY0vu+973/Tzv3MkM8/6G129m1iUoo2L9BaXSzBMBBBBAwCQBnn/dVYPAC3d+tEYAAQQQQMChAIEXDuFohoBpAgRemFaR4I2HwIvg1dyYGfOGjDGlYCAIIIAAAkkQIPAiCYh0gQACvhEYP368jBs3zppPs2bNZOzYsTJkyBDfzI+JIIBA+gQIvEifNVdCIBUCvP+XClX6RAABBNwLcH92b0gPCCCQfoG9e/dKUVGRdOvWTY499ljbA9CwjLfeekvy8vLk3HPPtd2OExFAAAEEEEAAARMEeP1mQhWCOwbWX3Brz8wRQAABBDInwPOvO3sCL9z50RoBBBBAAAGHAgReOISjGQKmCRB4YVpFgjceAi+CV3NjZswbMsaUgoEggAACCCCAAAIIIIAAAggggAACCCCAAAIIIIAAAggggAACvhPo06ePaOiFHieeeKL07t3b+qPBGUcccYTv5suEEEAAAQQQQMBfAny+zl/19NpsWH9eqxjjRQABBBDwgwDPv+6qSOCFOz9aI4AAAggg4FCAwAuHcDRDwDQBAi9Mq0jwxkPgRfBqbsyMeUPGmFIwEAQQQAABBBBAAAEEEEAAAQQQQAABBBBAAAEEEEAAAQQQQMBXAvv27ZNjjz1WDhw4UGleP/vZz6RHjx5W+EVeXp40aNDAV3NnMggggAACCCDgDwE+X+ePOnp1Fqw/r1aOcSOAAAIIeFmA51931SPwwp0frRFAAAEEEHAoQOCFQziaIWCaAIEXplUkeOMh8CJ4NTdmxrwhY0wpGAgCCCCAAAIIIIAAAggggAACCCCAAAIIIIAAAggggAACCCDgK4ElS5ZIv379bM3poosuktzcXLnpppvkqKOOstWGkxBAAAEEEEAAgVQL8Pm6VAvTf3UCrD/WBwIIIIAAAukX4PnXnTmBF+78aI0AAggggIBDAQIvHMLRDAHTBAi8MK0iwRsPgRfBq7kxM+YNGWNKwUAQQAABBBBAAAEEEEAAAQQQQAABBBBAAAEEEEAAAQQQQAABXwn8+OOP8vLLL8uiRYtkxYoVUl5eXu38jjnmGNm9e7fE+GC8r1yYDAIIIIAAAgh4R4DP13mnVn4cKevPj1VlTggggAACpgvw/OuuQgReuPOjNQIIIIAAAg4FCLxwCEczBEwTIPDCtIoEbzwEXgSv5sbMmDdkjCkFA0EAAQQQQAABBBBAAAEEEEAAAQQQQAABBBBAAAEEEEAAAQR8K3DgwAFZtWqVFX6Rn58vP/zwQ6W5XnXVVfLcc8/51oCJIYAAAggggID3BPh8nfdq5qcRs/78VE3mggACCCDgFQGef91VisALd360RgABBBBAwKEAgRcO4WiGgGkCBF6YVpHgjYfAi+DV3JgZ84aMMaVgIAgggAACCCCAAAIIIIAAAggggAACCCCAAAIIIIAAAggggEAgBH766ScpKSmRxYsXy7Jly+T777+35r1gwQIZMGBAIAyYJAIIIIAAAgh4Q4DP13mjTn4dJevPr5VlXggggAACJgvw/OuuOgReuPOjNQIIIIAAAg4FCLxwCEczBEwTIPDCtIoEbzwEXgSv5sbMmDdkjCkFA0EAAQQQQAABBBBAAAEEEEAAAQQQQAABBBBAAAEEEEAAAQQCKbB69WpZuHChPPjgg3LMMcfYNti0aZMcOHBAOnbsaLsNJyKAAAIIIIAAAokI8Pm6RLQ4N9kCrL9ki9IfAggggAAC8QV4/o1vVN0ZBF6486M1AggggAACDgUIvHAIRzMETBMg8MK0igRvPAReBK/mxsyYN2SMKQUDQQABBBBAAAEEEEAAAQQQQAABBBBAAAEEEEAAAQQQQAABBBBIQOCSSy6R5cuXS+PGjaVXr17Su3dv6dGjhxx99NEJ9MKpCCCAAAIIIIBA1QJ8vo7VkUkB1l8m9au+9vfffy8DBw6UVatWWSe1bt1aXnzxRWnRokXSBvzRRx9J//79ZevWrUnrM7qjCRMmyJgxY1LWPx17S+C5556TQYMGhQfN+khN/dJx/0jNyIPVK8+/7upN4IU7P1ojgAACCCDgUIDAC4dwNEPANAECL0yrSPDGQ+BF8GpuzIx5Q8aYUjAQBBBAAAEEEEAAAQQQQAABBBBAAAEEEEAAAQQQQAABBBBAAAGbAvv27ZNjjz1WDhw4ENHiqKOOkm7dulnhF3379rXCMDgQQAABBBBAAAGnAny+zqkc7ZIhwPpLhmLy+0jHhvWgBl589tln8vzzz8uIESOkQYMGyS8ePVYpQOBFehZHOu4fbmdy6NAhWbdunXzyySdyww03uO3Ok+15/nVXNgIv3PnRGgEEEEAAAYcCBF44hKMZAqYJEHhhWkWCNx4CL4JXc2NmzBsyxpSCgSCAAAIIIIAAAggggAACCCCAAAIIIIAAAggggAACCCCAAAII2BRYsmSJ9OvXr9qz9d/D27Zta4Vf6J9WrVrZ7J3TEEAAAQQQQACB/wjw+TpWQiYFWH+Z1K/62unYsB60wAs1/etf/ypTpkyxXsNp+EKjRo3MXAA+HRWBF+kpbDruH05ncvjwYfnwww+tx+HcuXNlwoQJMmbMGKfdebodz7/uykfghTs/WiOAAAIIIOBQgMALh3A0Q8A0AQIvTKtI8MZD4EXwam7MjHlDxphSMBAEEEAAAQQQQAABBBBAAAEEEEAAAQQQQAABBBBAAAEEEEAAAZsC77//vjz99NPy0ksvyVdffRW3lW6W+u677+KexwkIIIAAAggggEBFAT5fx3rIpADrL5P6VV87HRvWgxR48emnn8qgQYNkw4YNFnqPHj0IvMjA0ifwIj3o6bh/OJ3JokWL5LrrrpPy8nKrCwIv/iepYSAc9gUIvLBvxZkIIIAAAggkUYDAiyRi0hUCmRQg8CKT+lxbBQi8YB1kTIB/EMkYPRdGAAEEEEAAAQQQQCBtAp999pl1rWbNmqXtmlwIAQQQQAABBBBAAAEEEEAAAQQQQACBdAls27ZNli9fLvn5+fLWW29JrI0Iumnj2WefTdeQuA4CCCCAAAII+ESAz9f5pJAenQbrz8zCpWPDeqzAi/Xr10uHDh3MRHExqui5EnjhAtNFUwIvXOAl0DQd948EhhNxKmvgfxw8/zpdRf9pR+CFOz9aI4AAAggg4FCAwAuHcDRDwDQBAi9Mq0jwxkPgRfBqbsyMeUPGmFIwEAQQQACBJAjwvJYERLpAAAFfCXBf9FU5mQwCGRPQ0JzmzZuHr6/hOdu3b8/YeLgwAggkJsDvA4l5cTYCCCCQLgHuz+mS5joIIBBEgW+++UaWLVtmBWCUlpbK/v37LYaCggLJzc0NIglzRgABBBBAAAEXArx+c4FHU9cCrD/XhCnpIB0b1gm8eE4aNWqUkvrRKQKZFEjH/cPp/Ai8+J8cz79OV9F/2hF44c6P1ggggAACCDgUIPDCIRzNEDBNgMAL0yoSvPEQeBG8mhszY96QMaYUDAQBBBBAIAkCPK8lAZEuEEDAVwK6QV03qocO3aCuG9U5EEAAgUQECLxIRItzETBPgNdJ5tWEESGAAAIqwP2ZdYAAAgikR+Bf//qXFBcXy4oVK+SZZ55J6KKvvPKKHHXUUXLeeecl1I6TEUAAAQQQQMBfArx+81c9vTYb1p+ZFUvHhnUCLwi8MHP1Myq3Aum4fzgdI4EX/5Pj+dfpKvpPOwIv3PnRGgEEEEAAAYcCBF44hKMZAqYJEHhhWkWCNx4CL4JXc2NmzBsyxpSCgSCAAAIIJEGA57UkINIFAgj4SoDAC1+Vk8kgkDEBAi8yRs+FEUiKAK+TksJIJwgggEDSBbg/J52UDhFAAIGkC1x44YWyfv16adKkieTl5Unv3r0lKytLateunfRr0SECCCCAAAIImCvA6zdzaxOEkbH+zKxyOjasE3hB4IWZq59RuRVIx/3D6RgJvPifHM+/TlfRf9oReOHOj9YIIIAAAgg4FCDwwiEczRAwTYDAC9MqErzxEHgRvJobM2PekDGmFAwEAQQQQMClABsxXQLSHAEEfClA4IUvy8qkEEi7AL9npZ2cCyKQVAHe/0sqJ50hgAACSRPg/pw0SjpCAAEEUiKgG1AaN24shw9Hfj6wbt26kp2dbYVf6J+GDRum5Pp0igACCCCAAALmCPD6zZxaBHEkrD8zq56ODesEXhB4YebqZ1RuBdJx/3A6RgIv/ifH86/TVfSfdgReuPOjNQIIIIAAAg4FCLxwCEczBEwTIPDCtIoEbzwEXgSv5sbMmDdkjCkFA0EAAQQQcCnARkyXgDRHAAFfChB44cuyMikE0i7A71lpJ+eCCCRVgPf/kspJZwgggEDSBLg/J42SjhBAAIGUCDz99NMybNiwavuuUaOGnH/++dKnTx8r/KJFixYpGQudIoAAAggggEBmBXj9lln/oF/d1PW3e/duef3112XdunXy5ptvytatW2XXrl3hcrVv315OP/106dGjh3Tt2lWOP/54W6WM3my9fv166dChg9X2p59+ko0bN8rChQtl06ZNsmHDBuvv9ffwNm3aWL+XX3zxxVK/fn1b14o+SfvfsmWL5Ofny+rVq8P9a9+9evWSq666ypqT1iQdG9YzGXixb98+ue2222TmzJkWk9ZRa9OoUSPr/+/Zs0defvllWb58uWWmY9VD637eeefJFVdcIe3atZNatWpVWYvXXntNOnbsaKtWrVu3lhdffDHuay4dt66RpUuXRqwRDSps27attZb69u0rv/nNb0Rfz9k5oms9fPhwmT59uhx11FGybds2efjhhy0HXf86/+7du0v//v3D16iqfZ06dayAxQ8//FAWLFgQseZ0TetrzQEDBsiFF14oeq6do6rHz969e2Xu3LkyZ84cy6dp06ZWfdSi4mPGadiB9q/1VIe33347/NipV6+enH322dKqVSvrOjoXp49PnX8q6mvH1c456bx/HDhwQN555x0pKyuTN954Qz744IPwYzB0T2zZsqVcdNFF1mNX11N1633ixIly33332ZmmhNZ/dWsy2eOzNbAUnGTq828KppqSLgm8SAkrnSKAAAIIIBBPgMCLeEL8HAGPCBB44ZFC+XiYBF74uLimT403ZEyvEONDAAEEELArwEZMu1KchwACQRLo0qWL9Y/coWPt2rXSuXPnIBEwVwQQSIIAv2clAZEuEMigAO//ZRCfSyOAAALVCHB/ZnkggAACZgu89dZbMmvWLHnppZfk22+/jTvYU045RT7++OO453ECAggggAACCHhPgNdv3quZn0Zs2vrTfzOaNm2atXG+vLzcFrVueh85cqSMGjVKGjduXG2bqjbs6+buMWPGyIoVK6ptr8EGEyZMkKFDh8qRRx5pa3waOqChDWPHjq22f53HzTffLHfddZfohu6BAwfKqlWrrGvYDWSwNaD/nmRi4MUxxxxjvUYaP358xAb7WPPSgIm//OUvVnBDjI3PVkBCsgIv9u/fL4sXL7ZqHwrfqM46NzfXmoOGmcQaW8W2sQIrpk6dagVI3HPPPTEfB02aNJGCggI555xzKoWjhAIDNCBhypQp8uijj1b7WNKwAl2bl19+ebUBIjrmWI8fDZu56aabpLi4OCaJBpvoOGrXrl2pvXrq466qQwMonnrqKSsAZMeOHXGXtz4+7733Xitcsm7dunHPD52QyvraHkQVJ6bz/qHBIrNnz7bWjJ11HhpyvPWerMCLVI3PbY2ctjft+dfpPDLVjsCLTMlzXQQQQACBgAsQeBHwBcD0/SNA4IV/aunVmRB44dXK+WDcvCHjgyIyBQQQQAABS4CNmCwEBBBAoLIAgResCgQQSIYAv2clQ5E+EMicAO//Zc6eKyOAAALVCXB/Zn0ggAAC3hHQb6zWb6rVb3rWb/CNdfzxj38U3fTEgQACCCCAAAL+E+D1m/9q6qUZmbL+dFP30qVL5fbbb7e1sT2WcYcOHeTZZ58V3cBf1RFrw/4333yT8HVvvfVWmTRpUtxN9Ro6oNfUee3atcvW0vjd734nd9xxh4wYMSJQgRcabDBz5kx54IEHbDnpSRpw8Pjjj0v//v0rBUskK/DiH//4h1WPefPm2R6XnqgBJjoXrWOtWrWqbBsdeHHDDTfIueeeK3/4wx+qDKoYMmSIPPbYY9b6ixWYoWEb+ueJJ56wPWYN19A/1QVFRD9+Fi5caK1vfT0b61ADfVx369bN+nF0++oCLzTw5s4770xoDqEx9OrVy1oXTZs2jTv/VNc37gCqOSGd9w8N2KwuuCTePKp7LCYj8CKV44s3t1T93JTn31TNL9X9EniRamH6RwABBBBAIKYAgRcsDAR8IkDghU8K6eFpEHjh4eJ5fei8IeP1CjJ+BBBAAIGQABsxWQsIIIBAZYFrr73W+oaH0KHfSqkfruBAAAEEEhHg96xEtDgXAfMEeP/PvJowIgQQQEAFuD+zDhBAAAFvCnz55ZeyZMkSK/xi3bp18u9//9uayOuvv259czEHAggggAACCPhPgNdv/qupl2ZkyvrT332vueaaSmEXGl7Rpk0badWqldSsWVMOHjwoW7dulY0bN8YMxhg+fLhMnz5d6tSpE7MM0Rvu7733XivIYMeOHdb5ukFfgzMuuOACqV27tvz973+XNWvWyEcffVSpv/nz58vAgQOrLLeGeDz//PNW4IFu3q946Lx69+4tjRo1sgILVq9eLVu2bAmfoqEX7733nrz66qvW37Vu3VpefPHFasM8El13OicNilDP0LF+/Xpr/qk+9u3bJ7fddpsVcKHHhRdeaNX5kUceCV9awwo6d+4sLVu2tOr+zjvvWLWIDg6pykY3yOtrKz20jdb566+/tv6/9nnFFVeE18mRRx4pV155pfziF7+ImLqGoeiaig500HVy3nnnSfv27a01o/VVO13H0ceUKVNk1KhRVYZeRAdW6NrYs2dPeKwaFnHRRRdZ3Wr/arB48WK59NJLrb+Lbq+f1/j5z38uf/rTnyIsL774YisAQseq600fQ4mONfrxozULrVvtO3QNfTy9/PLL8tvf/tYKoWnQoIF1KbuBFxr0MG3aNLnrrrsihqjXaNeunfV40PvBgQMHrNfKGm4S/RjT4BC9F1QX4JGO+jp9LKXz/lGVg4ZYtG3b1gpg0XWuh94T33jjjYj7VWiOVT0WV65cad3P9ND/6r0zdOia6dSpU/j///KXv5R+/fpZ99/QkerxOa2R23amPP+6nUem2hN4kSl5rosAAgggEHABAi8CvgCYvn8ECLzwTy29OhMCL7xaOR+MmzdkfFBEpoAAAgggYAmwEZOFgAACCFQWIPCCVYEAAskQ4PesZCjSBwKZE+D9v8zZc2UEEECgOgHuz6wPBBBAwPsCusmpuLhYSkpKwhvB7M6qtLTU2uR0xhln2G3CeQgggAACCCCQIQFev2UInstaAiasv2+//VZ0c7qGvoUO3Tg9depU6dq1a8yggP3791sb6u++++6IMIomTZrIsmXLrDCCWEf0hvvQObqZe+TIkXLrrbeK9lHx0GstWLBA/vCHP0SELfTt2zdiM3/09bZt22aFKHzwwQfhH2mYgW7k79GjR8S8Dh06JG+//baMHj3aeg0Qffg98KLifNVIg0h003t0cMnOnTtl3LhxMmPGjAgiNdUAjRgboK3zosM91F/XggaOVHXs3btX7rjjjohrVbdONKBg+/bt1tg16KTi2nrqqaestRDriA6sCJ2j4Q4PPvig5VCjRg3rr/UaGtqh4wgFEFTVXs/XwAIdz7BhwyKCH3S9bd682Qri0LAIu2Ot6vEzePBg6/FaMTBEQ000qKBZs2bh/u0GXmi4ySWXXBIRRKM1HjRoUMwwGzW5//77K9Vq6dKlooEhsY501bfKBRbnB+m6f2iYjNbunnvuiVgH9913n7Vu6tevX2mkug7ff/990XPUuOIR77Fodw2E+kz3+JzWy0k7E55/nYzblDYEXphSCcaBAAIIIBAwAQIvAlZwputfAQIv/Ftbr8yMwAuvVMqH4+QNGR8WlSkhgAACARVgI2ZAC8+0EUCgWgECL1ggCCCQDAF+z0qGIn0gkDkB3v/LnD1XRgABBKoT4P7M+kAAAQSCLaAb4nSDjH5z8WWXXWZtktK/40AAAQQQQAAB8wR4/WZeTYI0IhPW35IlS6zfV0OH/g77wgsvyFlnnRW3FBoSoZvgK4ZKPPnkkzJ8+PCYbWNt2NfgAA1QuOqqq8LBAtGNdYO3hhiMGDFCysvLrR9ru8LCQunQoUOla2lIhoZX6Obv0NGuXTt55pln5Mwzz6xyXhoQoGNfvnx5xDlBCbywYxQrqCAnJ0fmzZsnxx13XExbJ4EX0WvFzjrRi2vQgwYIaDBH6OjSpYs1vhNPPLHS+KoKrNDzBw4cWGWIR6ij6gIznnjiCVGbqoJAvvzyS7nxxhsj1lv37t1l7ty5lYJf9HqxHj+9evWy1nXFsIuqFrjdsIPp06fL7bffHu4mXoiCnqjrQkNPnn766XA7/f9TpkyR2rVrVxpSuuob9yYW44R03j80pGXAgAGycePG8Eg0oGXo0KFx194PP/wgt9xyi7W2Q4eGnzz++OPhQJbo6dldA6F26R6fk3o5bWPC86/TsZvQjsALE6rAGBBAAAEEAihA4EUAi86U/SlA4IU/6+qlWRF44aVq+WysvCHjs4IyHQQQQCDAAmVlZaL/ABk6OnfuLGvXrg2wCFNHAAEERAi8YBUggEAyBAi8SIYifSCQOQHe/8ucPVdGAAEEqhPg/sz6QAABBIIr8NU5nn6LAAAgAElEQVRXX8XcSHXKKadY4Rf655xzzgkuEDNHAAEEEEDAMAFevxlWkIANJ9Pr78CBA3LXXXeJbnAPHXY2t4fOPXjwoIwZM0YmT54cbj927FjRP7E2+cfasD9q1CiZNGmSHHnkkdVWf/fu3XL99dfL0qVLw+fNmTNHrr766krt3n//fbn88svDQRwalrBo0SLJzs6Ou8I0vEM3oG/dujV8broCL+IOLoET1q9fHzMMRLvQUAgNI5g5c2a4RzXSjfN9+vSJe5VNmzbJJZdcIl9//bV1bqtWrWThwoVy+umnx2ybaOBFrFprcIKulVq1asUd3549e+Tmm2+2giNCh4ZC6PqJPmIFVlQXOmGnvZ5jNzAj1npbvHixXHrppZXGGuvxU9W8YiHZCTv48ccfLWcNoQkd1a2liteJXhf62T695gknnBAxnHTWN+5iiXFCOu8f+fn5EY+5vn37yrPPPisNGjSwNfSSkpKI+5qu3QULFkjjxo1jtrezBio2TPf4bE06SSdl+vk3SdPIWDcEXmSMngsjgAACCARbgMCLYNef2ftIgMALHxXTo1Mh8MKjhfPDsHlDxg9VZA4IIIAAAipA4AXrAAEEEKgsMH78eOubSZo1a2b9UD84NGTIEKgQQACBhAQIvEiIi5MRME6A9/+MKwkDQgABBCwB7s8sBAQQQCC4AvotviNHjqwWQN/P0+AL/Sbt9u3bBxeLmSOAAAIIIGCAAK/fDChCgIeQ6fW3f/9+Wblypbz99tvyzjvviG7+1xCEs846y3ZVojdQDx8+3ArQqFOnTqU+os/VkIXCwsIqgxkqdhArXGPChAlW4Eb0oXMYMWJE+K/139Afe+wxqVu3btx5HT582Bq/bvoPHUEIvMjJybFCGo477ri4RhryN3DgQOuzXKGjulCERAMv1qxZI7rxv7y83OpevyBJx3biiSfGHVvohOg+9PWXhkMcc8wxEX3ECry4++67ZeLEiVKzZs2414vVPpHQAl3XU6dOlXvuuSd8raoeQ9GPn1NPPdUKcrH7eLUTdhArDKW4uFiysrLiWuzcuVOuu+460dCMNm3aiIY+XnHFFXLsscdGtE1nfeMOOsYJ6bx/bN682frCry1btoj+m73eq7T+do/ox1a8e5WdNVDx2uken915J+O8TD//JmMOmeyDwItM6nNtBBBAAIEACxB4EeDiM3V/CRB44a96enE2BF54sWo+GTNvyPikkEwDAQQQQAABBBBAAAEEEEAAAQQQQAABBBBAAAEEEEAAAQQQQMB4gVmzZsl9990nX3zxha2xXnTRRREbxWw14iQEEEAAAQQQSJoAn69LGiUdORDww/pzE3jRuXNn0fYnnHCCLb3ojeixAi9ibdh/8sknE9pEvm3bNiug7uOPP7bGFW8Tua3BR50UvVHdSR/VtakugCKWUSIhDxpEceONN1ohFKEjWYEXGjgyadKkiCATDZ8YPXp0pYDZ6uYfHcpRVThErMCKOXPmyNVXX22rJLHaa7DG9ddfb6u9nvTWW29JXl6efP3111abCy64QBYsWCBNmzaN6CP6sda9e3frvMaNG9u6lp2wA/XXL17RP6GjV69e8vjjj1caj62LRp2U7vomOkav3D9C80p14EWiftHnJzo+t9dLpL0fnn8TmW+yzyXwItmi9IcAAggggIAtAQIvbDFxEgLmCxB4YX6N/D5CAi/8XmGD58cbMgYXh6EhgAACCCCAAAIIIIAAAggggAACCCCAAAIIIIAAAggggAACCPhS4L333pP8/Hzrz6ZNm0Q39sQ6/vCHP8iDDz7oSwMmhQACCCCAgBcE+HydF6rk3zH6Yf25CbwYOnSoPPzww3L00UfbKrKdDfvRQQdNmjSRgoICOeecc2xdQ0/avXu3DB48WFauXGm1CULgRSIhD7FCAZIVeBErTOOFF16Q/v37266fnvivf/1Lbr31VtHwidCxfPly6d27d0Q/sQIrqptL9CCi21cVrFHd4Hfu3ClXXXWVrF692jqtXr16UlxcLO3bt49olshjLdb17Dx+tN2aNWukb9++orUIHRq+MWjQIMvv7LPPltq1aydUj9DJ6a5vooP0yv0jNK9EAyXsroFE3ao6P9HxJeu6dvrxw/OvnXmm6hwCL1IlS78IIIAAAghUK0DgBQsEAZ8IEHjhk0J6eBoEXni4eF4fOm/IeL2CjB8BBBBAAAEEEEAAAQQQQAABBBBAAAEEEEAAAQQQQAABBBBAwMsCuoFp2bJlVviFbmL68ccfw9N57bXXrG/w5UAAAQQQQACBzAjw+brMuHPV/wh4df3985//FA14Kyoqkpdeekl0U3PoGD58uEyfPl3q1KlTqczRm61Hjhwp06ZNk6OOOsrWkrCzWfvDDz+UK664Qt59912rTw260MCEU045xdY19CT9fX3UqFEyY8YMq026Ai8SCVqwPZkYJ8YKrEgkVCKVgRfRgQM6/JtuuklOOumkhKb873//21qf+nordDz55JOi67Pi4TawIrp99+7dZcGCBdK4cWPb443lOX/+fBk4cGBEH9Hr/+6775aJEydKzZo1bV3LzuNHO9qzZ4/cfPPNMnfu3Jj9NmzYULp16yZ5eXnSqVMnOfnkk6VGjRq2xpDu+toaVIWTvHD/OHDggHz66adSVlYmixcvtgJKQke8e5XdNZCoW8Xz3YzPzXUTbevV599E55mq8wm8SJUs/SKAAAIIIFCtAIEXLBAEfCJA4IVPCunhaRB44eHieX3ovCHj9QoyfgQQQAABBBBAAAEEEEAAAQQQQAABBBBAAAEEEEAAAQQQQAABvwjoZib9tl79duFNmzZZGwUTOT7//HNrQxEHAggggAACCCRHgM/XJceRXpwJmLz+dNPy7t275ZNPPpFvv/3W+r31zTfflK1bt8qOHTuqnHAigRcTJkyQMWPG2Mazs1lbAw46duwY7rNHjx6i7Ro1amT7OnqiBgncd999Vpt4m8gT6vi/J2tISP/+/S3P0JHJwItErp3KwItYLk58Y7WJtd6iAysSrXV0+6FDh8rDDz8sRx99tO1hHzx40HocTJ48OdwmVjiHnfVf3UUTaa91uP766yMCQ6rqu0WLFnL55ZdL7969pU2bNlKrVq0qh5Hu+touwn9PNOX+cejQIdFgIb3XaoCm3n+3bdtm3S+2bNlS5bTird9E1kB1dqkaX6L1cnO+yc+/buaVrrYEXqRLmusggAACCCAQIUDgBQsCAZ8IEHjhk0J6eBoEXni4eF4fOm/IeL2CjB8BBBBAAAEEEEAAAQQQQAABBBBAAAEEEEAAAQQQQAABBBBAAIH/CJx55pny3XffSW5urvTp00eys7PlyCOPhAcBBBBAAAEEHArw+TqHcDRLioBp60+DLRYuXCiLFi2SdevWOZojgRf22Ai8iB1Cku5AhGQHXlS3/qtbGRUDVvS8WOEcbsMKEm2vQQvTpk2TGTNmSHl5ua2F3bRpU7n55ptlyJAhMUNm0l1fW4OucFImAy80SKasrExmzZola9askV27diU6/LjhPImugYoDSMf4Ep6wiwamPf+6mEpGmhJ4kRF2LooAAggggACBF6wBBHwiQOCFTwrp4WkQeOHh4nl96Lwh4/UKMn4EEEAAAQQQQAABBBBAAAEEEEAAAQQQQAABBBBAAAEEEEAAAQTE+nbXZs2aRVDUqVNHsrKyrG/T1QCM4447DioEEEAAAQQQSECAz9clgMWpSRcwZf3t3btXnnrqKbn//vsT2mTdokULOeGEE2Tt2rVhGwIv7C0TAi8IvKi4UkwMvAiNLxSEM3/+fNm4caOtBd6hQwd55JFH5Le//W3E+QReVOY7dOiQlJaWyj333CObN2+25asnNWzYUNq0aSN/+9vf5Ouvv7batW7dWl588UXRe3Osw0ngRTrHZ3vySTjRlOffJEwlI10QeJERdi6KAAIIIIAAgResAQR8IkDghU8K6eFpEHjh4eJ5fei8IeP1CjJ+BBBAAAEEEEAAAQQQQAABBBBAAAEEEEAAAQQQQAABBBBAAAEERKZOnSp33nlnlRQ1atSQdu3aWeEX+uc3v/kNbAgggAACCCAQR4DP17FEMilgwvrbuXOnjBo1SubNm1cthW6s1k3U5557rpxzzjnSqlUra8P1ggULZNCgQeG2BF7YW1EEXtgLvIi3gd+edtVnff/99zJw4EBZtWqVdVKi14tuX936r2oUBw4ckLvuukumT58ePkXDJXRcFQ8nYQXJbH/48GH55ptvZNOmTbJkyRIpKyuzQhmrOvS1qd5XTj311PAp0es+UW+39Y7X/rXXXpOOHTuGT+vRo4eoe6NGjeI1jfh5xQCT6ub4008/yZNPPmmFXZSXl1d5jaZNm8oZZ5xhBVzo/Vf/e9JJJ8mnn34q/fv3l61bt9pav4muoXSPLyFklyeb8PzrcgoZbU7gRUb5uTgCCCCAQHAFCLwIbu2Zuc8ECLzwWUE9OB0CLzxYNL8MmTdk/FJJ5oEAAggggAACCCCAAAIIIIAAAggggAACCCCAAAIIIIAAAgggEGSBRx99VB544AH5xz/+YYvh8ssvl4ULF9o6l5MQQAABBBAIqgCfrwtq5c2Yd6bXn25mnjJliowZMyYCRMMsNMSiU6dO1mb1Bg0aiIarxTqiN1BnOvAiGRvqDx48aJlMnjzZmnIqNuUTeBE7ROCTTz6RK6+8Ut566y3Lvl69elJcXCzt27dPyYM22YEXvXr1skIe9DFj9/jXv/4lt956qzzzzDPhJsuXL7dCDCseiYYVRF/fbfvo/vT+8cUXX0hhYaEsXrxY1qxZU2nK06ZNk9tuu01C97p019duDULnpfv+UVpaat1rv/766/BQNUhowIABkpubK2eeeaYcf/zxUrt27ZhTSXS8ia6BdI8v0Xq5OT/Tz79uxm5CWwIvTKgCY0AAAQQQCKAAgRcBLDpT9qcAgRf+rKuXZkXghZeq5bOx8oaMzwrKdBBAAAEEEEAAAQQQQAABBBBAAAEEEEAAAQQQQAABBBBAAAEEAi3w9ttvS35+vvVny5YtVVroBj39pmAOBBBAAAEEEKhagM/XsToyKZDp9ff++++LhqR98MEHYYabb75ZJk2aZAUN2DlMC7zYuXOnXHXVVbJ69Wpr+DoP3ZDfoUMHO9OxzikvL5cbb7zRCi7Qg8CLSLp9+/ZZIQYzZ84M/2D9+vVVGkdvyu/Ro4foumnUqFGlmuzevVsGDx4sK1euDP9s/vz5MnDgQNv1S+TEZAdeXHDBBbJgwQJp2rSp7WF89dVX1vzKysqsNk2aNJGCggI555xzIvpINKwgegBu21c3ocOHD8ubb74pev/YuHFj+NToAJB019d2Ef57YjrvH3v37pWbbrpJZs+eHR6m3qf0cXXGGWfYGnoqAy8yMT5bk07SSZl+/k3SNDLWDYEXGaPnwggggAACwRYg8CLY9Wf2PhIg8MJHxfToVAi88Gjh/DBs3pDxQxWZAwIIIIAAAggggAACCCCAAAIIIIAAAggggAACCCCAAAIIIIAAApUF9JtglyxZYoVf6AapAwcOhE/68MMPpUWLFrAhgAACCCCAQDUCfL6O5ZFJgUyvP91YPWLEiDBBly5drJCHE0880RaLbnIfP3689Sd0DB8+XKZPny516tSp1IfbDfd22v/4448yatQomTFjRvj6Dz30kBXQYPdIdBO53X4rnhd9Df1ZdaERTq5RVZtEAyui+0m0fSKBF/p6RkP7dA2FjltuuUWmTp0qRx55pG0GDVbQtfjdd99Jy5Yt5ZRTTpG8vDzrvxWPZAdeaMDK0qVLpVu3brbH+tprr0nPnj2toBU9cnJyrMfhcccdF9GHnfVf3UXttN+xY4foeN555x0rwEIDPPTxXbNmTVvz0XCZiy++OHxudFhMuutra9AVTkrn/WPbtm1y2WWXyccff2yNQNfOokWLJDs72/awX3nlFbnooouq9I7uyM4aCLXJxPhsTzwJJ2b6+TcJU8hoFwReZJSfiyOAAAIIBFeAwIvg1p6Z+0yAwAufFdSD0yHwwoNF88uQeUPGL5VkHggggAACCCCAAAIIIIAAAggggAACCCCAAAIIIIAAAggggAACCFQt8H//93+yatUqWbZsmbVpZsOGDQlx6eamRL6JOKHOORkBBBBAAAFDBfh8naGFCciwMrn+Dh48KGPGjJHJkyeHtTUUYsqUKVK7dm1bFdBQgeuvv97a4B86Mh14oeOI3tTdu3dvefrpp+X444+3Na9nn31Whg4dGj43etO+rU7inETgxXPSqFGjmEoa6NevX7/wzzSw4oUXXpCzzjrLNn1xcbEVJhAKkWjSpIkUFBTIOeecE9FHsgMvtHN9XI0dO9ZWSIQ+DjVQYuLEieFxVdU+kbCCWFB22tsN36iqEHbCYtJZX9sLpsKJ6bp/lJSURIRbaLjIggULbL8m18AhDYbRgJ/QEe9eZWcNhPrKxPic1Mtpm0w+/zods0ntCLwwqRqMBQEEEEAgQAIEXgSo2EzV3wIEXvi7vl6YHYEXXqiST8fIGzI+LSzTQgABBBBAAAEEEECggsBnn30W/n/NmjXDBgEEEEAAAQQQQAABBBBAAAEEEEAAAQQQSEhAN8voN3nrN/fqNx/rpkD9VuIjjjgioX44GQEEEEAAAa8J8Pk6r1XMX+PN5Po7cOCA3HXXXdaG6dAxcuRImTZtmhx11FFxofX3x2eeeUaGDRsWca4JgRfbt2+XAQMGyMaNG8Nje+qpp6wQixibdCPG/+WXX8rgwYNl7dq14b+Pt4k8LlaMEwi8qDrwQj//MGjQINHwhYprc+rUqVK3bt243Dt37hRdhxWDWPr37y+6BurXrx/RPhWBFxoiuGjRIjn33HPjjvXNN9+0gjk0fFAPDebQAMPzzjuvUttEwgpiXdhO+6+++koGDhwoZWVlVhf16tWz5pKdnR13LnpCdGBG9+7drRCHxo0bh9uns762Bh11UrruH/n5+dKnT5/w1TWMRYNdTjnlFFvD3rZtm1x55ZXywQcf2L5X2VkDoc4yMT5bE0/SSZl8/k3SFDLaDYEXGeXn4ggggAACwRUg8CK4tWfmPhMg8MJnBfXgdAi88GDR/DJk3pDxSyWZBwIIIICAptmPGzcuDKH/W9PwORBAAIGgC/A7f9BXAPNHwL2AfqioefPm4Y40OEc/yMOBAALeEOB3AW/UiVEigEDwBLg/B6/mzBgBBBDwusCGDRvk/PPPj5iGbm7q0aOHFX6Rm5srDRo08Po0GT8CCCCAAAKVBHj9xqLIpECm19/kyZPlnnvuCRNosMPzzz8vLVu2rJbl0KFD1sbsm2++WXbt2hVxroZKPPzww3L00UdX6iORzdaxBmC3vYZxPPLII/L73/8+3I2GEDzxxBOSk5NTZehFeXm53HnnndZ5FQ8CLyKrsW/fPrnttttk5syZ4R+sX79eOnToEHPdRId7dO7cWbSWJ5xwQszzY9VPT9TPit1xxx1Sp06dKtfn/v375aGHHopY1/q6Zt68eRHhAqEOUhF4oX336tVLHn/8cdF1V9Xx8ccfy0033STFxcXhUzIdGHPw4EHRz+hNnDgxPKZ27drJrFmz4t4X9u7da62Lp59+Otz27rvvtvrSYMXQkc76Orm/p+v+oa/BNUhE7zuhQ9epBo7EC+Z5//33rVCXiqEw2kerVq1k4cKFcvrpp8ecevQ9NFZ9Qg0zMT4n9XLaJtPPv07HbUo7Ai9MqQTjQAABBBAImACBFwErONP1rwCBF/6trVdmRuCFVyrlw3HyhowPi8qUEEAAgYAKEHgR0MIzbQQQiCugm9R1s3ro0E3qulmdAwEEELArQOCFXSnOQ8BMAd7/M7MujAoBBBDg/swaQAABBBDwmoBu7NNvTK7q0A1KHTt2tMIv+vXrV+3GLa/NnfEigAACCARbgNdvwa5/pmef6fW3Zs0a6du3b8SGa92ArUEYbdq0qbTpWoMu/va3v8mDDz4oc+fOjcmngWm6qbpRo0aVfm43sKKquiTS/ptvvrE2hC9fvjzcXcOGDeXee++VYcOGSd26dcN/rxvcP/nkEyvsYunSpZUuT+BFJEmigRc7duyQq666Sl5//XWrIw2gmDFjhvV3NWrUiFnunTt3WvWLrseAAQNkzJgx1ob+6MeP/punfnlS9NocOXKk9VqnYs1DF01V4IX237ZtW3nggQeka9euEfPUx5E+9v74xz/K1q1bw/PXoBkNkjnrrLNimiSy/mN1YLf9tm3b5Morr5QPPvgg3I3OZdKkSdKlSxepVatWpe7VXsNzNDAndGjYx6JFi+Tcc8+tdH666uv0Hp+O+8fXX38tV199taxevTrC7P7775fLL79cjjzyyErD//bbb2XOnDkyZcqUSmFDoZOrC5/Jz8+PCH7RMJNnnnlGzjzzzErXysT4nNbLSbtMP/86GbNJbQi8MKkajAUBBBBAIEACBF4EqNhM1d8CBF74u75emB2BF16okk/HyBsyPi0s00IAAQQCKEDgRQCLzpQRQMCWAIEXtpg4CQEEqhEg8ILlgYC3BXj/z9v1Y/QIIOBfAe7P/q0tM0MAAQT8KqD/DvOXv/xFfvjhB1tTHDFiRKVvvrbVkJMQQAABBBAwTIDXb4YVJGDDyfT627Nnj9x8880xwyvat28vF154YTi44sMPP5Q33nhDPvroo4gq5eTkiAYahDbHd+/eXRYsWCCNGzeuVE27G+6rWgaJttcxXXvttbJx48aILnUjfufOnUUDBsrLy0U3iK9bt67K1ZeuwItULP/58+fLwIEDI7pONLAielyJtv/nP/8pQ4cOtcIPKh4aqqLr5IgjjrCCIaKDHqqqn/ahbXWtabDKgQMHrPppiET0oQEuTzzxhPzqV7+KyZvswAsN86hTp45oMEHoqDhWvZ6GDkQ/jrTdk08+KRroEWMjudVVous/esJ222sAzCOPPCK///3vK5m1aNFCzj//fCtwRA+dz6uvviobNmyodK6GMowaNSpmQIaenI76unlMpfr+oc4aNqEBPNGHXWcNItEgl7KysnAX+ljo1KlTzKm/9dZbkpeXJxpmETp07Z199tnWuj311FOtx2L9+vUlE+NzU69E22b6+TfR8Zp2PoEXplWE8SCAAAIIBESAwIuAFJpp+l+AwAv/19j0GRJ4YXqFfDw+3pDxcXGZGgIIIBAwAQIvAlZwposAArYFCLywTcWJCCBQhQCBFywNBLwtwPt/3q4fo0cAAf8KcH/2b22ZGQIIIOBngYMHD0ppaaksXrzY+iblipu0ouf96KOPyk033eRnDuaGAAIIIBAQAV6/BaTQhk7ThPWnG++vv/56ee211xJSatiwoUyYMEH69etnhRmsXLnSat+qVStZuHBheEN8xU7tbrivaiBO2usG7xtvvLFS6EV1k7311lulZs2a8tBDD1mnEXgRqZVo4EV1AQqhnouLiyUrK6tSWT7++GPrdYf+PNFDwy4ee+wxaxN/VUeyAy90rYwdO1amTZtm+zGlASy61vr27Vtl2IWO38n6d/r40xpPnTpVxo0blyi7aIDCHXfcYYVdaIhCdUeq65vw4KMapPr+sXfvXhk9erQ8/PDDCQ/1uuuuk0mTJsmsWbPknnvuCbefM2eOXH311TH72717twwfPlxeeumlmD/XICBdZyeccIL183SPL2EEFw1MeP51MfyMNyXwIuMlYAAIIIAAAsEUIPAimHVn1j4UIPDCh0X12JQIvPBYwfw0XN6Q8VM1mQsCCCAQbAH9xoXZs2eHEfQfa4YMGRJsFGaPAAIIiEh04MXatWutb6PhQAABBOwKEHhhV4rzEDBTgPf/zKwLo0IAAQS4P7MGEEAAAQS8LnDo0CF55ZVXrG9hXrJkScQ3wOrcvvzyy/AmGK/PlfEjgAACCARbgNdvwa5/pmdvyvr7/PPP5d5775W5c+fGJdHN7Ndcc421mb1Zs2Zy4MABueuuu2T69OnhtvPnz5eBAwdW6iudG/YrXnznzp1WAMGMGTOkvLy8yjmGQjw0wEM3+993333WuQReRJIlGnihrXft2mWtk6effjqm/5NPPmltxI916Kb7p556ygoF2LFjR9w1qnXU9Txs2DCpW7duteenIvDixRdflGOOOcYKMvjrX/9a7fU1mEC/BEofS/GOdD9+9DXhsmXLrNCLd999N97wrJ9feOGF1uOma9euUqNGDVttUllfWwOIc1Kq7x/6eNL1f//991uPk3hHjx495M4775SLLrrIMs7Pz5c+ffqEm+njSO/HVYWNVBfioeEw+h7AWWedFe4v3eOLN/9k/dyU599kzSfd/RB4kW5xrocAAggggIAlQOAFCwEBnwgQeOGTQnp4GgReeLh4Xh86b8h4vYKMHwEEEEAgJEDgBWsBAQQQiC3QpUsXKSsrC/+QwAtWCgIIJCpA4EWiYpyPgFkCvP9nVj0YDQIIIBAS4P7MWkAAAQQQ8JOAfiOzfuP34sWLrT/169eX9957z09TZC4IIIAAAgEW4PVbgItvwNRNWn+6uf1vf/ubLF261Prdb/PmzeHN123atLFCH3SjtW5kP/744yP0NCCtX79+4b/TTfyPPvqo9XtjxSPdG/YrXlt/p9WwhIULF0ppaWl4fhqOcMEFF0heXp5ccskl4blNnDiRwIsqHiNOAi+0q/3798vLL78sL7zwgmzcuDEivOLuu+8WNa9Zs2aVj0wNRtC1uXz5ciuA4Z133gkHmLRv315OP/10ueyyy6zQhei1V1WnqQq8aNGihehjSuep8121apV89NFHooEx5513nmRnZ1shBaeddprE2Dgec7iZevz89NNPsmXLFikqKpINGzbI+++/H65d06ZN5YwzzhD118dPy5YtpVatWo7urqmor6OBxGiUjvvHt99+KwUFBbJ69WrLW9eLHmqs91/9bJDeg3VtVQwT2b59uwwYMMBaa3VD5Q4AACAASURBVHpoDXTNVQytiJ6ShnhowFFhYaFs2rQpIgiouLhYsrKyKimkc3zJqlt1/Zj0/JuO+Sb7GgReJFuU/hBAAAEEELAlQOCFLSZOQsB8AQIvzK+R30dI4IXfK2zw/HhDxuDiMDQEEEAAgYQECLxIiIuTEUAgQAIEXgSo2EwVgRQJEHiRIli6RSBNArz/lyZoLoMAAggkKMD9OUEwTkcAAQQQ8JTAF198ISeddFJCY9ZNULqxq3fv3pKTk1Plt80m1CknI4AAAgggkAQBXr8lAZEuHAuw/hzT0RABIwTcBmYYMQkGgUAABXj+dVd0Ai/c+dEaAQQQQAABhwIEXjiEoxkCpgkQeGFaRYI3HgIvgldzY2bMGzLGlIKBIIAAAgi4FCDwwiUgzRFAwLcC3B99W1omhkDaBAi8SBs1F0IgJQK8/5cSVjpFAAEEXAtwf3ZNSAcIIIAAAj4S0G+a1W/8DR1HHXWUdOvWzfpGY/0W4MaNG/totkwFAQQQQMBrArx+81rF/DVe1p+/6slsgidA4EXwas6M/SHA86+7OhJ44c6P1ggggAACCDgUIPDCIRzNEDBNgMAL0yoSvPEQeBG8mhszY96QMaYUDAQBBBBAwKUAG7pdAtIcAQR8K8D90belZWIIpE2AwIu0UXMhBFIiwPt/KWGlUwQQQMC1APdn14R0gAACCCDgI4G77rpL/vSnP8WckT5ntm3bVnr37m0FYJx55pk+mjlTQQABBBDwggCv37xQJf+OkfXn39oys2AIEHgRjDozS/8J8PzrrqYEXrjzozUCCCCAAAIOBQi8cAhHMwRMEyDwwrSKBG88BF4Er+bGzJg3ZIwpBQNBAAEEEHAp0KVLFykrKwv3snbtWuncubPLXmmOAAIIeF+AwAvv15AZIJBpAQIvMl0Bro+AOwHe/3PnR2sEEEAgVQLcn1MlS78IIIAAAl4UyMrKktWrV9sa+kknnSTjx4+X6667ztb5nIQAAggggIBbAV6/uRWkvRsB1p8bPdoikHkBAi8yXwNGgIATAZ5/naj9rw2BF+78aI0AAggggIBDAQIvHMLRDAHTBAi8MK0iwRsPgRfBq7kxM+YNGWNKwUAQQAABBFwKEHjhEpDmCCDgWwECL3xbWiaGQNoECLxIGzUXQiAlArz/lxJWOkUAAQRcC3B/dk1IBwgggAACPhPYunWr5Ofny/Lly+Xtt9+Ww4ejP5v5vwnPnDlThg0b5jMBpoMAAgggYKoAr99MrUwwxsX6C0admaV/BQi88G9tmZm/BXj+dVdfAi/c+dEaAQQQQAABhwIEXjiEoxkCpgkQeGFaRYI3HgIvgldzY2bMGzLGlIKBIIAAAgi4FCDwwiUgzRFAwLcC+m2H48aNk2bNmllzHDt2rAwZMsS382ViCCCQfAECL5JvSo8IpFOA9//Sqc21EEAAAfsC3J/tW3EmAggggEDwBL755htZunSpFYBRWloq+/fvDyPoc+jOnTulUaNGwYNhxggggAACGRHg9VtG2LnofwVYfywFBLwtQOCFt+vH6IMrwPOvu9oTeOHOj9YIIIAAAgg4FCDwwiEczRAwTYDAC9MqErzxEHgRvJobM2PekDGmFAwEAQQQQAABBBBAAAEEEEAAAQQQQAABBBBAAAEEEEAAAQQQQAABBCoI7N27V4qKiqzwi5UrV8rpp58u69evxwgBBBBAAIG0CfD5urRRc6EYAqw/lgUC3hYg8MLb9WP0wRXg+ddd7Qm8cOdHawQQQAABBBwKEHjhEI5mCJgmQOCFaRUJ3ngIvAhezY2ZMW/IGFMKBoIAAggggAACCCCAAAIIIIAAAgggEACB4uJi2bx5cwBmKtK2bVvJzs4OxFyZJAIIeF+A+7P3a8gMEEAAAQSCIfDFF1/ISSedlNBkTz31VOnatav07t1bevXqlVBbTkYAAQQQQIDP17EGMinA+sukPtdGwL0AgRfuDekBgUwI8PzrTp3AC3d+tEYAAQQQQMChAIEXDuFohoBpAgRemFaR4I2HwIvg1dyYGfOGjDGlYCAIIICA7wU+++wzmTNnjlx00UXSuXNn38+XCSKAAAJBE7j22mulrKzMusePHTtWmjVrFjQC5osAAggggIBtgZ49e1rfUOznIycnRwoLC/08ReaGAAI+FOD+7MOiMiUEEEAAgcALvPzyyxEhF3Xr1rWC+TT8Qv80bNgw8EYAIIAAAghUL8Dn61ghmRRg/WVSn2sj4F6AwAv3hvSAQCYEeP51p07ghTs/WiOAAAIIIOBQgMALh3A0Q8A0AQIvTKtI8MZD4EXwam7MjHlDxphSMBAEEEDAtwIadDF+/HiZPXu2NcchQ4bIrFmzPDtf3dB9zTXXENrh2QoycATMFQiFRZg7wupHVvG1hYZd6L2egCOvVpNxI4AAAgikWqCkpMTaYOXno7i4WLKysvw8ReaGAAI+FOD+7MOiMiUEEEAAgcAL3HDDDfLMM8/EdKhRo4ZccMEF4fCLFi1aBN4LAAQQQACBygJ8vo5VkUkB1l8m9bk2Au4FCLxwb0gPCGRCgOdfd+oEXrjzozUCCCCAAAIOBQi8cAhHMwRMEyDwwrSKBG88BF4Er+bGzJg3ZIwpBQNBAAEEfCugG7i7dOkSnp+XN0FraIcGXujh5Xn4drExMQQ8KqDBQKH75Pbt2z05i4r3x9AEDh+Ofu/Uk1Nj0AgggAACCKRMoGfPnlJUVJSy/jPZcU5OjhQWFmZyCFwbAQQQcCzA/dkxHQ0RQAABBBAwUuDss8+WrVu32hqb/tvP1KlT5fLLL7d1PichgAACCARDgM/XBaPOps6S9WdqZRgXAggggICfBXj+dVddAi/c+dEaAQQQQAABhwIEXjiEoxkCpgkQeGFaRYI3HgIvgldzY2bMGzLGlIKBIIAAAr4W0I3cGnwROoYMGSKzZs3y3Jz9Mg/PwTNgBHwsEH1f0Xuj3iO9djRv3lw0uCN0eHUeXnNnvAgggAAC3hYoKSmR7OzsiEmMHj3ak5OaNGlSxLiLi4slKyvLk3Nh0AgggAD3Z9YAAggggAAC/hPYvHmz5OfnW3+2bdtW7QQXLVok/fr18x8CM0IAAQQQcCzA5+sc09EwCQKsvyQg0gUCCCCAAAIJCvD8myBY1OkEXrjzozUCCCCAAAIOBQi8cAhHMwRMEyDwwrSKBG88BF4Er+bGzJg3ZIwpBQNBAAEEfC0we/Zsufbaa8Nz1G/IWrt2reh/vXJEz0HHvX37dk/NwSvWjBOBIAnovVHvL6FD74t6b/HSEev+ePhw9PumXpoRY0UAAQQQQCB9Aj179pSioqLwBXNzc6WgoCB9A0jClfLy8mTFihXhnnJycqSwsDAJPdMFAgggkDkB7s+Zs+fKCCCAAAIIpFrg888/l6VLl1rhF6+88or8+9//Dl+ydu3a8sMPP0idOnVSPQz6RwABBBDwkACfr/NQsXw4VNafD4vKlBBAAAEEjBfg+dddiQi8cOdHawQQQAABBBwKEHjhEI5mCJgmQOCFaRUJ3ngIvAhezY2ZMW/IGFMKBoIAAgj4WuCzzz6zAi/KysrC8xwyZIjMmjXLM/Nu3ry56DxCh9fG7xloBopAwAT0vqL3l4qH1+4vXbp08fT9PWBLjukigAACCBgmUFJSItnZ2RGjKi0tFX1+9cKhQYZdu3aNGGpxcbFkZWV5YfiMEQEEEKhSgPsziwMBBBBAAIFgCOzZs0dWrlxphV9ocN9FF10ky5cvD8bkmSUCCCCAgG0BPl9nm4oTUyDA+ksBKl0igAACCCAQR4DnX3dLhMALd360RgABBBBAwKEAgRcO4WiGgGkCBF6YVpHgjYfAi+DV3JgZ84aMMaVgIAgggIDvBWbPnm2FXoSOZs2ayfbt2z0x7+ix66B17DoHDgQQQMCtQKz7owYCde7c2W3XKW+vQUbRG3K5P6acnQsggAACCPhMoGfPnlJUVBSeVW5urhQUFHhilnl5ebJixYrwWHNycqxNYhwIIICAHwS4P/uhiswBAQQQQACBxAS++uorOeGEE2w30sCM3/72t6Kv43r16kX4n205TkQAAQS8JcDn67xVL7+NlvXnt4oyHwQQQAABLwjw/OuuSgReuPOjNQIIIIAAAg4FCLxwCEczBEwTIPDCtIoEbzwEXgSv5sbMmDdkjCkFA0EAAQR8L/DZZ59Zm6L1v6FjyJAhopu6TT+aN2/uyXGb7sr4EEDgPwJevj/qfV1DL7x2X2ftIYAAAgggYJJASUmJZGdnRwyptLS0UqiUSWPWsaxdu1a6du0aMazi4mI2eJlWKMaDAAKOBbg/O6ajIQIIIIAAAoERWLhwofTv3z883/r164uGZvXu3dsKwdD/z4EAAggg4H0BPl/n/Rp6eQasPy9Xj7EjgAACCHhVgOdfd5Uj8MKdH60RQAABBBBwKEDghUM4miFgmgCBF6ZVJHjjIfAieDU3Zsa8IWNMKRgIAgggEAiB2bNny7XXXhuea7NmzWT79u1Gz338+PEybty4iDHqmHXsHAgggECyBKLvj9qvbiLt3Llzsi6R9H40qEMDgSoepo856Qh0iAACCCCAQJIEdENUUVFRuDfdGFVQUJCk3lPTTV5enqxYsSLceU5OjhQWFqbmYvSKAAIIZEiA+3OG4LksAggggAACHhG4+uqrZd68eTFHW6tWLenUqZMVfnHppZfKySef7JFZMUwEEEAAgWgBPl/HmsikAOsvk/pcGwEEEEAgqAI8/7qrPIEX7vxojQACCCCAgEMBAi8cwtEMAdMECLwwrSLBGw+BF8GruTEz5g0ZY0rBQBBAAIFACMTaHD1r1iwZMmSI6/lr36kIoYh+rtTwi7Fjx7oeLx0ggAAC0QJdunSRsrKy8F9r2IUGSCTr0PukHvrfZARpaICRBnWEjmSPN1nzph8EEEAAAQS8IFBSUiLZ2dkRQy0tLRX9/cDEQ39H6dq1a8TQiouLJSsry8ThMiYEEEDAsQD3Z8d0NEQAAQQQQCAQAscdd5x8//33tuZ6xhlnyNSpU+Xiiy+2dT4nIYAAAgiYI8Dn68ypRRBHwvoLYtWZMwIIIIBApgV4/nVXAQIv3PnRGgEEEEAAAYcCBF44hKMZAqYJEHhhWkWCNx4CL4JXc2NmzBsyxpSCgSCAAAKBEdDN0bpJOnRoSMX27dtdzz8Vz2njx48XDbioeBw+HP1egOuh0wECCCBgCWjYRfSmVt1MmoxwilTcI6P7TFaAEcsBAQTME4gOLUvW72/mzZQRIZBZgZ49e0pRUVF4ELm5uVJQUJDZQVVx9by8PFmxYkX4pzk5OVJYWGjkWBkUAggg4FaA+7NbQdojgAACCCDgX4H33ntPli9fLvn5+bJ582aJ929I+pqvR48e/gVhZggggIBPBVLx72w+pWJaKRBg/aUAlS4RQAABBBCII8Dzr7slQuCFOz9aI4AAAggg4FCAwAuHcDRDwDQBAi9Mq0jwxkPgRfBqbsyMeUPGmFIwEAQQQCAwAtEbJnXiydgknYrnNDZzB2ZZMlEEjBHQwAsNvggdydpU3rx5c9H7b+jQoCHt2+kRHQiUrHE6HQ/tEEAgtQIEXqTWl94RCAmUlJRIdnZ2BEhpaWmlQKxMi2kgV9euXSOGUVxcLFlZWZkeGtdHAAEEUiLA/TklrHSKAAIIIICA7wR27twpy5YtswIw1qxZIz/++GPEHI8++mjZvXu31K5d23dzZ0IIIICA3wVS8VkEv5sxv+QJsP6SZ0lPCCCAAAII2BXg+deuVOzzCLxw50drBBBAAAEEHAoQeOEQjmYImCZA4IVpFQneeAi8CF7NjZkxb8gYUwoGggACCARK4Nprr5XZs2eH55yMjdLJfk6LHqMONt43cwWqiEwWAQRSIpCqUKBkB15E95eM4KKUgNIpAggkRYDAi6Qw0gkCtgR69uwp+o2/oSM3N1cKCgpstU3XSXl5ebJixYrw5XJycqSwsDBdl+c6CCCAQEYEuD9nhJ2LIoAAAggg4FmBffv2yapVqyQ/P996/aRhGJdccoksXbrUs3Py88A1IFrf8+ZAAAEEqhJI9mcRkEYgEQHWXyJanIsAAggggEByBHj+dedI4IU7P1ojgAACCCDgUIDAC4dwNEPANAECL0yrSPDGQ+BF8GpuzIx5Q8aYUjAQBBBAIFACsTZ067cEd+7c2ZFDsjdhpmrDuaPJ0QgBBAInkIpQoGQGXmhgkY6x4kEgUOCWKRMOmECyf9cKGB/TRSAhgZKSEsnOzo5oU1paKl26dEmon1SdrK/bunbtGtF9cXGxZGVlpeqS9IsAAggYIcD92YgyMAgEEEAAAQQ8K7B+/XqpXbu2nHfeebbn8M9//lNuv/126dOnj/Tu3dt2O05MXODRRx8VDb146KGHEm9MCwQQCIQAn68LRJmNnSTrz9jSMLAEBPbs2SMbNmyQsrIy679bt26VXbt2WT3Uq1dPzj77bPn1r38tHTt2tP7o/65Vq1YCV+BUBBBAILkCPP+68yTwwp0frRFAAAEEEHAoQOCFQziaIWCaAIEXplUkeOMh8CJ4NTdmxrwhY0wpGAgCCCAQOIFkbuhO9ibMZI4tcIVlwggg4FogVujOkCFDZNasWY77jg68cBMyFN2X27E5nhQNEUAgbQLJ/l0rbQPnQgh4VKBnz55SVFQUHn1ubq4UFBQYMZu8vDzr24lDR05OjhQWFhoxNgaBAAIIpFqA+3OqhekfAQQQQAABBCoKzJ8/XwYPHmz91dFHH20FDWrwhf457rjjwEqigL62XbVqlfzud7+TGTNmJLFnukIAAb8I8Pk6v1TSm/Ng/Xmzboz6PwL6b4zTpk2TOXPmSHl5uW2WVq1ayahRo+Syyy6TunXr2m4XOvHQoUOybt06+eSTT+SGG25IuD0NEEAAAZ5/3a0BAi/c+dEaAQQQQAABhwIEXjiEoxkCpgkQeGFaRYI3HgIvgldzY2bMGzLGlIKBIIAAAoETiLWh2+kG7GRuwtRvE4j+9mTdZK4bujkQQACBdAnMnj1bNHwndDRr1kz0Hqn/dXLofU3vb6HD6f02elzan37zndNxOZkLbRBAIP0CyfxdK/2j54oIeE+gpKREsrOzIwZeWlpa6XVKumemvz907do14rLFxcXWpisOBBBAIAgC3J+DUGXmiAACCCCAgDkC/fr1kyVLllQaUI0aNaRdu3ZW8EWfPn2kZcuW5gzagyP54YcfpEGDBuGRX3fddfLss896cCYMGQEEUinA5+tSqUvf8QRYf/GE+LmJAvv375dnnnlG7rvvPtm1a5fjIXbo0EH+8pe/yDnnnCMxNk9X6vfw4cPy4YcfypQpU2Tu3LkyYcIEGTNmjOPr0xABBIIrwPOvu9oTeOHOj9YIIIAAAgg4FCDwwiEczRAwTYDAC9MqErzxEHgRvJobM2PekDGmFAwEAQQQCKRA9Abszp07Wxu6Ez2SuQkzWWNKdA6cjwACCFQU0Pua3o/0v6FDg3c0gMfJkazAi+h+3IzJyTxogwACmRFI5u9amZkBV0XAewI9e/aUoqKi8MBzc3OloKAgoxPJy8uTFStWhMeg34BbWFiY0TFxcQQQQCDdAtyf0y3O9RBAAAEEEAimwI8//miFMOh/4x2//vWvrfCLkSNHyimnnBLvdH4eJTB//nwZPHhwxN9eddVV8txzz2GFAAIIhAX4fB2LIZMCrL9M6nNtJwL79u2TqVOnyrhx45w0r9SmadOm8te//tX6/ES80ItFixaJBpiVl5db/RB4kZQS0AkCgRTg+ddd2Qm8cOdHawQQQAABBBwKEHjhEI5mCJgmQOCFaRUJ3ngIvAhezY2ZMW/IGFMKBoIAAggEUiB686QiaOCFBl8kciRrE2ZZWVmlb012Mp5Exs65CCCAQFUCs2fPlmuvvTb842bNmlmBF4neI7UD7Uf7Cx3aj4ZVJHJwj0xEi3MR8JdAsn7X8pcKs0EgtQIlJSWSnZ0dcZHS0tJKr1dSO4r/9a6vi7p27RpxueLiYsnKykrXELgOAgggYIQA92cjysAgEEAAAQQQCITA22+/Lfn5+bJ8+XJ555134s559erV0q1bt7jncUKkwIABA+SFF16oxNKvXz/RDZMcCCCAgArw+TrWQSYFWH+Z1OfaiQocPnxYnn/+eRkxYkQ4dEL7qFevnvTt21cGDhworVu3tsLdateubXWvbfbs2SOffPKJvPzyy/Lss8/Kjh07Ii6tbbTfli1bVjskDS0bNGhQ+BwCLxKtIOcjgEBIgOdfd2uBwAt3frRGAAEEEEDAoQCBFw7haIaAaQIEXphWkeCNh8CL4NXcmBnzhowxpWAgCCCAQGAFNIFfN1GHDt3IrZupEjmStQkzGWNJZNyciwACCFQnoPc2Dapwe4/UayQj8CK6Dw3M0OAMDgQQ8L9Asn7X8r8UM0QguQI9e/aUoqKicKe5ublSUFCQ3IvY7C0vL09WrFgRPjsnJ0cKCwtttuY0BBBAwF8C3J/9VU9mgwACCCCAgBcEvvzyS1m2bJkVgKHvFx84cCBi2PXr15ddu3ZJzZo1vTAdo8aodqFvAI8eWK9evSz3WrVqGTVmBoMAAukX4PN16Tfniv8TYP2xGrwkoP+mqIETr732WnjY7dq1k0cffVTOPffcSgFCseamv5s98MADMmXKlIgfDx8+XKZPny516tSpkoTACy+tFsaKgNkCPP+6qw+BF+78aI0AAggggIBDAQIvHMLRDAHTBAi8MK0iwRsPgRfBq7kxM+YNGWNKwUAQQACBwAroB/M0aKLioYEXGnxh90jGJsxkjMPueDkPAQQQsCuQrHtTMgIvol87JHqvtjtnzkMAAfMEkvG7lnmzYkQImC9QUlIi2dnZEQMtLS2t9Pop1TPR5/yuXbtGXKa4uFiysrJSfWn6RwABBIwU4P5sZFkYFAIIIIAAAoER+L//+z/rm681/EL/u3v3brn66qtlzpw5gTFI1kRXrlwpGi4ZOk4++WT5/PPPI7rv3r27FXpRt27dZF2WfhBAwIMCfL7Og0Xz0ZBZfz4qZgCm8uyzz8rQoUPDM23ZsqW88MILctZZZyU0+/3798v48eNl8uTJ4XZNmjSxfi8777zzquyLwIuEmGOerK8v/vznP0u/fv3k7LPPlho1arjvlB4Q8KAAz7/uikbghTs/WiOAAAIIIOBQgMALh3A0Q8A0AQIvTKtI8MZD4EXwam7MjHlDxphSMBAEEEAg0AIaeKGbukPHkCFDZNasWbZNojeEa1iGbspK5Igeg5M+Erke5yKAAAJ2BaLvT82aNZPt27fbbW6d5zbwIro998iE+DkZAc8LEHjh+RIyAQ8L9OzZU4qKisIz0I04BQUFaZ1RXl6erFixInzNnJwcKSwsTOsYuBgCCCBgmgD3Z9MqwngQQAABBBAIroAGIzZs2NDajGb32LFjh7WJrVevXqKv8YJ6jBw5Up544onw9EeMGCFbt26VN954I4KkY8eO1ubKRo0aBZWKeSMQeAE+Xxf4JZBRANZfRvm5eAICP/74o4waNUpmzJgRbjVt2jS57bbbJMbG57g9679PDho0SF577bXwuRMnTpTRo0dX2R+BF3FZ457w/fffy8CBA2XVqlVy4YUXyp133mmFotepUyduW05AwE8CPP+6qyaBF+78aI0AAggggIBDAQIvHMLRDAHTBAi8MK0iwRsPgRfBq7kxM+YNGWNKwUAQQACBQAtEB1boZm4NvNAN1XYOba+bsfUfO/VIdCP27NmzrfYVDw3MsHt9O2PkHAQQQMCpQPRGc+1H75EaDmT30G8/0Xtd6Bg7dmxC7aNfNyR6fbvj5DwEEDBTgMALM+vCqIIhUFJSItnZ2RGT1c1MGoiVjkNfF+kHGSsexcXFkpWVlY7Lcw0EEEDAWAHuz8aWhoEhgAACCCCAgA2Bhx9+WH7/+99bZ9arV0969Oghffr0EQ08POaYY2z04I9TmjZtKn//+9/Dk9GwR93Ud8kll1QK1m/btq0VenHCCSf4Y/LMAgEEEhLg83UJcXFykgVYf0kGpbuUCVQMSghdxM2/Jxw8eFD0cw4achE6hg4dKvq77NFHHx1zHgReuC9vrDq2atVKhg0bJgMGDCAEzj0xPXhEgOdfd4Ui8MKdH60RQAABBBBwKEDghUM4miFgmgCBF6ZVJHjjIfAieDU3Zsa8IWNMKRgIAgggEHgB3bClwRWhQzdy64bqdByZvHY65sc1EEDA+wIaylMxsEKDgbZv356WicUKBTp8OPp90bQMhYsggAACCCAQSIGePXtKUVFReO65ublSUFCQFgvd7KQbfkKHfvNvYWFhWq7NRRBAAAHTBbg/m14hxocAAggggAACVQlo4Pu6desq/bhmzZrSsWNH6d27t/Tr1080EMKvx+uvvy4dOnQIT+9nP/uZlJeXW///wIEDVgBIxdfi+ve60U9DL371q1/5lYV5IYBAFQJ8vo6lkUkB1l8m9bl2IgKxghL0d85OnTol0k3Eufn5+dYXGLVu3VqOOOIIOfXUU+WBBx6Q+vXrh8/TQIz77rvP1jWGDx8u06dPlzp16lR7/p49e+TVV1+VRYsWydatW2XLli3W+Q0bNhQNQtPfIzUkrWXLllKrVi1b137ttdes37VDx/z582XgwIGyf/9+699hnnjiCVmzZo11jQsuuMAKo9NrHH/88VX2r5/b+OKLL6z2+rurjnXHjh3W+W3atLHcLr74YivgrqJZdQOOVcfQ+Tq2wYMHyy233CLNmzeXGBvabVlwEgJeEOD5112VCLxw50drBBBAAAEEHAoQeOEQjmYImCZA4IVpFQneeAi8CF7NjZkxb8gYUwoGggACCAReIHpDtW7m1m8T1v+m8oi1kVs3kaf6uqmcE30jgID/BD777DPrAwMVj3QFA+l19fqhY9y4cTJ27Fj/ITMjBBBAAAEEDBUoKSmR7OzsiNGVlpaKBvelw0YJUQAAIABJREFU8tDXY127do24hJtvY0vlWOkbAQQQyIQA9+dMqHNNBBBAAAEEEHArsHv3bmsTnZ3jzDPPlF69esmNN94oJ598sp0mnjln9OjR1mbJ0NG/f3954YUXIsbft29fK+Ci4nHaaadZf6ebGzkQQCA4Any+Lji1NnGmrD8Tq8KYYgno75kahrBy5crwj6dNmya33XZbSoMRkhl4sXPnTpk5c6YVirFr1664hb7wwgutsA39t5QaNWpUe36swAv9t59Ro0bJvHnzYra97LLL5JlnnpFjjjmm0s/1Mxz6uY25c+fGHaf+/n/vvffKsGHDpG7dutWeryEa+rm5Rx55xBpXVQ4DBgywXie0a9fOduhH3IFyAgIGCfD8664YBF6486M1AggggAACDgUIvHAIRzMETBMg8MK0igRvPAReBK/mxsyYN2SMKQUDQQABBAIvoP8Qp6n8ZWVlYYt0bOaO3sidjmsGvtgAIICAI4Hx48eLhk2EjnQEAxEK5KhUNEIAAQQQQCDpAj179oz4Ztnc3FwpKChI+nUqdqjfHqbfChY6cnJypLCwMKXXpHMEEEDAawLcn71WMcaLAAIIIIAAArqBTTfb6bdVL1682PpG6HjH5s2b5dxzz413mqd+fvbZZ1vfgB06dDPfoEGDKs1BN/JFB2H88pe/tEIv9FuzORBAIBgCfL4uGHU2dZasP1Mrw7iiBQ4ePChjxoyRyZMnh3+kYQizZs1KaVhYsgIv3n77bbnlllus35UTOerVqyd33HGHFVxRp06dKptGB1488cQT8u6778qMGTOqbKNhF9dff33Ezw8dOmT9Hv/HP/5RduzYkchQrXD1xx57TE499VRb7b7//ntZsGCBPP744/LRRx/FbKOhHyNGjJA+ffrEDdOwdVFOQsAQAZ5/3RWCwAt3frRGAAEEEEDAoQCBFw7haIaAaQIEXphWkeCNh8CL4NXcmBnzhowxpWAgCCCAAAIiEr2xWjdza2p8qg42cqdKln4RQCAVAhoMpN/krv8NHakO6dHrpTuIKBV29IkAAggggIDXBUpKSqwPIlY8SktLrd8NUnGsXbvW+kayikdxcbFkZWWl4nL0iQACCHhWgPuzZ0vHwBFAAAEEEEDgvwIbNmywNsxpAEbF955DQMcdd5zoN1376fjggw/kN7/5TcSU9JurGzRoEHOa+j78nDlzIn7285//3Aq9aN++vZ9omAsCCFQhwOfrWBqZFGD9ZVKfaycqsGbNGunbt6+Ul5eHm7Zt21YmTZpk/XtGrVq1Eu0y7vkrV66U9957zzpP/zt//vxwm4svvlg6deoU/v8aXNavXz+pXbt2RL/r1q2Ta665plKAhIZZdOjQQS644AKrzd///nfROcYKf7j11lutedatWzfmmKMDLzQ8bcuWLda5DRs2lF69eskZZ5whGjKRn58vxx57rDz//POiX+QUOjS8Tv9OAyYqGuvPW7RoIeeff76cfvrp1un6O69+1iM6FMNJCMm+ffusgPRHH31UXn311Zjza9q0qQwbNsz6sqsmTZrErRsnIGC6AM+/7ipE4IU7P1ojgAACCCDgUIDAC4dwNEPANAECL0yrSPDGQ+BF8GpuzIx5Q8aYUjAQBBBAAAER64N06dzMrf8omM6N4xQZAQQQcCsQKxhIvxGlc+fObruu1F4//BC9iVZDiDSMiAMBBBBAAAEE0i/Qs2dPKSoqCl84NzdXCgoKUjKQvLw868OLoSMnJ0cKCwtTci06RQABBLwuwP3Z6xVk/AgggAACCCAQEnjrrbes4AsNwPj444+tv9ZvlNZvlvbT8ec//9n6RuzQoQGTq1atqnaKuqlw5syZEeccc8wxVuhFKt6f95M3c0HADwJ8vs4PVfTuHFh/3q1dEEe+d+9eue222+Tpp5+uNP1WrVrJoEGDRP9t47TTTktJ+MVzzz1nXSN0TJgwQcaMGVNtKfT33sGDB8vGjRvD52nQhc7jlltukUaNGkW0P3TokGgg+T333CObN2+O+NnUqVPl9ttvl5o1a1a6ZnTgRcXfRR9++OFwUIX+/U8//SRffPGFnHzyyRF9xQrmqC5QRIMq9Hf7e++9NyL4QkNJ9Hfbxo0bJ7RMde7qpMEXGrwR61A7DQ8ZPny4FTJXo0aNhK7ByQiYIsDzr7tKEHjhzo/WCCCAAAIIOBQg8MIhHM0QME2AwAvTKhK88RB4EbyaGzNj3pAxphQMBAEEEEDgvwKxNnPrButkH+PHj5dx48ZFdMtG7mQr0x8CCCRbQEN69BsxNIwidOiHafVb2JN9aNhFxevot9hpuAYHAggggAACCGRGoKSkRHQTTsVDP1QZHVDldnT6e0XXrl0juikuLpasrCy3XdMeAQQQ8KUA92dflpVJIYAAAgggEHgB/bZp3Rynrw+jXyNWh/P++++L/lufbqLTb8I28Yh+7/uRRx6Rm2++Oe5Q9Vu79dyKx1FHHWWFXvTo0SNue05AAAHvCvD5Ou/Wzg8jZ/35oYrBmsNHH31khaZpwENVR8OGDaVbt27Wn06dOsmvf/1rqV27tmuoRAMv9u/fL6NHj5Zp06aFr920aVN56KGHrN9nY2zYDp+3c+dOGTVqlMybNy+irQbInXvuuZXmEivwonXr1lZwRMuWLePO/dtvv5UbbrhB8vPzw+f26dNHHn/8cTnxxBOrba/BdjfeeGNEqMdTTz0lQ4cOrXaOVXV6+PBh0c/Y6e/GOv9du3bFPFXDTfS6+vv3kUceGXeOnICASQI8/7qrBoEX7vxojQACCCCAgEMBAi8cwtEMAdMECLwwrSLBGw+BF8GruTEz5g0ZY0rBQBBAAAEE/iugm7mbN28e4aEbrHWjdTKP6OdADb8YO3ZsMi9BXwgggEBKBDSEInpjq25MTea3yMW6Fyf7GinBoVMEEEAAAQR8LtCzZ08pKioKz1I/LFhQUJDUWefl5cmKFSvCfebk5EhhYWFSr0FnCCCAgN8EuD/7raLMBwEEEEAAAQScCtx///3hb9E+6aST5NJLL5XLLrtMOnbs6GgzndNxVNXuH//4hzRp0iTix59++qn86le/snWpO++8U/Sbu6MPDb3QDYccCCDgTwE+X+fPunplVqw/r1SKcVYU2LFjh9x2222ydOlSWzD16tWTDh06WCFiGvx92mmnSa1atWy1rXhSooEXGtZ2+eWXywcffBDuJpEgiC+//FIGDx4c8QUlGoIxadKkSgEPsQIvxowZY31WrWbNmnHnumTJEunXr1/4vHbt2llfWGInLEMbabC5/l5eXl5u9dG9e3eZO3dupd+N4w4k6gQN4njxxRet4A0NO4l1tGrVSn73u9/JwIEDpX79+olegvMRyIgAz7/u2Am8cOdHawQQQAABBBwKEHjhEI5mCJgmQOCFaRUJ3ngIvAhezY2ZMW/IGFMKBoIAAgggUEFAv/np2muvDf9Ns2bNrGT4ZB3jx48XDbioeGj6PAcCCCDgFYHob6BL9n1S78F6Lw4dGqahgRccCCCAAAIIIJBZgZKSEuvDnhWP0tLSSmFYTkepz/fR39yrH4LMyspy2iXtEEAAgUAIcH8ORJmZJAIIIIAAAgjYEGjfvn3EN0eHmvziF78Ih1/ot3jb2dRn43IJn/Lss89a32QdOtq2bSubNm1KqJ/77rtPJk6cWKmNbvS74oorEuqLkxFAwBsCfL7OG3Xy6yhZf36trP/ntX//ftGQhsmTJ8u7776b0ISbNm0q119/vVxzzTXyy1/+0nbbRAMvpk+fLrfffnu4/759+4r+vtigQQPb14wOomjdurUVANGiRYuIPmIFXtj995e9e/fKTTfdFPEZjkSCOXQgsfpYvny59O7d2/Zcqztx3759Vpj6o48+Kq+++mrMUydMmBAOx0vKRekEgRQK8PzrDpfAC3d+tEYAAQQQQMChAIEXDuFohoBpAgRemFaR4I2HwIvg1dyYGfOGjDGlYCAIIIAAAhUEPvvsM2nevHmEiabSDxkyJClO0c9/yew7KQOkEwQQQCCOAPdJlggCCCCAAALBFejZs6cUFRWFAXJzc6WgoCApIHl5edYHEkNHTk6OFBYWJqVvOkEAAQT8LsD92e8VZn4IIIAAAgggEE/gu+++k+OPP17ihcw3btxYLrnkEusbprt165bW8ItLL7004pvGNSRfAywSPR544AEZPXp0pWZz5syRq6++OtHuOB8BBAwX4PN1hhfI58Nj/fm8wAGYngYhbNy4UebOnSsasLBr1y7bs65Xr56MHDlS7rjjDmnYsGHcdokEXpSXl8uNN94o8+bNC/f75JNPyvDhw+Nep+IJX331lQwcOFDKysrCfx0rSCI68KJVq1aycOFCOf300+Ne76OPPpL+/fvL1q1brXOrCtWI19HMmTNlxIgR4dPuvvtuK8gtmWF0P/30k7zxxhuiYSJLly6NGBKBF/EqxM9NEuD51101CLxw50drBBBAAAEEHAoQeOEQjmYImCZA4IVpFQneeAi8CF7NjZkxb8gYUwoGgsD/s3cv4FNV9eL/1wOmoqGhmUfrJJwnDyKlaamkmUCCkFdSFC8oHBQ8CF7QvCveNT2oWZgXDFICEVIQFAQFpZto3ks06iCnzFtqSR6P/VD+z2f3n+E78535zt5r7T3zWWu99/P0VLDX2p/1+qxZazOz5zMIIIBAlcDIkSMrKtN3797drF692tmpul/psNGDd84XpQMEEECgAIGi1kl5wPeSSy6piJh1soAE0iUCCCCAAAKWAkuWLDEDBw6saL106VLTr18/yx7/2WzZsmWmf//+FX2k/XUxpwvTGAEEEAhEgPU5kEQyDAQQQAABBBCwFpAvL/7gBz9Ivsj49NNPp+rn2WefTb6w14zjH//4h/nkJz9p/t//+3/ly/361782X/nKV6wuf/3115szzzyzXVv5te2TTjrJqk8aIYCATgGer9OZl1iiYv7Fkuk4xin3Y7/73e/Mww8/bB566CEjRSCk8ESjY5999jFSrKF3794dnpql4MXvf/97M2zYMPPUU08lfW633XZJcfGs94YypnPPPTcp8FA6ahV2qC54ccABBxiJd+utt240fFP9vuOBBx6YFOro1q1bw7ZtT1i+fLnZb7/9yn8kBeimTJlittxyy0z9dHSyeDzxxBPm9ttvTwpetM0vBS9yY6ajJgiw/7ohU/DCzY/WCCCAAAIIWApQ8MISjmYIaBOg4IW2jMQXDwUv4su5mhHzhoyaVBAIAggggECVwCuvvGJ69OhR8afyBay+fftaW9Xqc+rUqWbEiBHWfdIQAQQQaJVArTVNClVMnDjRKSRZe6Xv0sE66cRJYwQQQAABBAoRGDx4sFm0aFG574MOOih5ENPlOPjgg82CBQvKXQwaNMgsXLjQpUvaIoAAAtEJsD5Hl3IGjAACCCCAAAJ1BN544w1z7733mvvvvz8psPjhhx+2O3OHHXaoeC+6aEyJ5/DDDy9f5gtf+IJZtWqV02UnT55sxo0b166Pm266yYwfP96pbxojgIAeAZ6v05OLGCNh/sWY9XjGLMUR/vCHP5hHH300uW/sqADGXnvtZeTZhV69etUFylLwQgpdyOcir732WtLf3nvvbWbMmGHkHjXrIcU4Tj755HKzMWPGJAUwunTpUv6z6oIXw4cPN3Iv2bVr14aXq+5fCoDIZzif+MQnGrZte8Kf/vSnpEBd6ZBn8MRs++23z9RP9cnyAypr1qxJinDccccdyf+udVDwwomZxk0WYP91A6fghZsfrRFAAAEEELAUoOCFJRzNENAmQMELbRmJLx4KXsSXczUj5g0ZNakgEAQQQACBGgIjR44006ZNK/9N9+7dzerVq2tayZez5e87OrL0R0IQQAABHwQuvfRSI0UuSoesg/LwcK31sG0RC/nftQoIyZora2XbQx5O4EAAAQQQQAABXQLVv+Yl0S1dutT069fPKlC5f+jfv39F28WLF5sBAwZY9UcjBBBAIFYB1udYM8+4EUAAAQQQQKAjgffffz8p2ihfYnzggQfM22+/nZx++umnV/wSdtGKo0aNMj/60Y/Kl8nr+vKlvhNPPLFd+Nddd50566yzih4W/SOAQBMEeL6uCchcoq4A84/JEZOA3DcuX77c3HzzzRUFuksGJ510UnL/uPnmm9dkyVLworoAxQEHHJAUf9h6660zk1dfN03Bi1rn1Lvw5Zdfbi6++OLMcTVqsOuuu5pZs2aZnj17Njq15t83ylep0b777psUBJHi7VtssYXVtWiEQLMF2H/dxCl44eZHawQQQAABBCwFKHhhCUczBLQJUPBCW0bii4eCF/HlXM2IeUNGTSoIBAEEEECghoB8IbtHjx4VfyNfxKr+knb1F77ly98TJ06saCe/BlD95S+p/D9ixAjsEUAAAW8Faq2Tsq7J+lZ9pLn3lzW3bWGMen15C0bgCCBgJVC91nRUhMzqAjRCAAErgcGDBydfGCod8qDg/PnzrfqSXzFbsGBBua38MtjChQut+qIRAgggELsA63PsM4DxI4AAAggggEAjAfkSoxS/GDp0qJFf6k57SFH8lStXmm9961tpm1Sct+2225o333yz/GdSrGz//fe36qu60fTp0438Snf1IV9OvPDCC3O5Bp0ggEDrBNJ8xta66Lhy6ALMv9AzzPhqCXz88cfJZxRnnnmmefnll8undO3a1dx3333mm9/8Zk04LQUvahXPqC6w4WvBC8nNiy++aKZMmWLuuusu884779TMxVZbbZXcH0thuJ133tl06tSJyY6AVwLsv27pouCFmx+tEUAAAQQQsBSg4IUlHM0Q0CZAwQttGYkvHgpexJdzNSPmDRk1qSAQBBBAAIE6AlKkQopVlA4pdiFFL9oeaQpepOmHJCCAAAI+CkybNs2MHDmyHLp8EV0KXlQXB6ouZiEPB8u5paO6H/nz6nN89CFmBBBwF6DghbshPSBQhIB8MWfgwIEVXS9durRdob9G15Z/X/Xv37/itMWLF5sBAwY0asrfI4AAAgjUEGB9ZloggAACCCCAAALFCEix+8suuyz5RW/5EuEhhxxipICjfJmu0VH9b1/55e6//OUvjZpl+vs5c+YkRTyqDyl4IYUvOBBAwF8Bnq/zN3chRM78CyGLjMFW4LHHHjMnnHCCWbNmTbmL8847L7m36ty5c7tutRS8kEIPkydPNlKgo3T4XvBCCsc99NBD5vbbbzc/+9nP6qZUirOPHTs2eV6lS5cutqmnHQItF2D/dUsBBS/c/GiNAAIIIICApQAFLyzhaIaANgEKXmjLSHzxUPAivpyrGTFvyKhJBYEggAACCNQRqP6CpZwmD6W1/SJ3o4IXUjBDCl60Par7IAEIIICArwKyTkrBi0bFgRoVvKguDDRixIikcAYHAgggQMEL5gACegUGDx5sFi1aVA5QHiScP39+poDly0ELFiwotxk0aFDyy2kcCCCAAAL2AqzP9na0RAABBBBAAAEE6gnssssu5oUXXqj4a/mi49e+9jVz6KGHmsMPP9zI++C1jrPOOstMmjSp/FfyxUkpAp33If8mP+yww4z88nXbQ65/3XXX5X05+kMAgSYJ8Hxdk6C5TE0B5h8TwweBVatWmRtvvNH8/ve/Nx988IHZbLPNzF133WW22WYbp/A/+ugjI8+EtS0edsQRR5gpU6aYLbfcsl3fWgpejBkzxtxwww0VBR/yLHghReAuuugiJ9s0jdetW2dWrFhhbrvtNnPfffeZtWvX1my2ww47mFGjRhkp9CH/u8YX3dNcjnMQUCXA/uuWDgpeuPnRGgEEEEAAAUsBCl5YwtEMAW0CFLzQlpH44qHgRXw5VzNi3pBRkwoCQQABBBDoQKD6S9hS7EIKVpSORgUvGrUHHwEEEPBdQB7MlaIXbY/qwj4dFbygMJDvM4D4EShWgIIXxfrSOwIuAkuWLDEDBw6s6GLp0qXtCv7Vu0b1L9zKeYsXLzYDBgxwCYu2CCCAQPQCrM/RTwEAEEAAAQQQQCBnAflV7+7duzfstWfPnuaQQw5JCmBIIYxOnTolbXbaaSfz8ssvl9vfc889ZujQoQ37szlB7gXl+vJlz7bH+PHjzU033WTTJW0QQKDFAjxf1+IERH555l/kE8CT4T/11FNGimu/9tprScQ77rijmTNnjpGCZa7H/fffn9xblY4DDjjASGGLrbfeul3XWQpeVMe89957mxkzZiQFG7IeUtxiwoQJ5WZjx45Niq1tuumm5T9zKXhx9dVXm/PPP7/D/rPGXO/89evXmz/96U/m3nvvNXfccUe7gnNt20kRdhmrPMfXpUuXvEKgHwRUCLD/uqWBghdufrRGAAEEEEDAUoCCF5ZwNENAmwAFL7RlJL54KHgRX87VjJg3ZNSkgkAQQAABBDoQaPRFbPmSd9tfYZo6daoZMWJE0mOjtsAjgAACoQhUF/eRh39Xr15dHl7137ctiFG9jlYXFgrFiHEggICdAAUv7NxohUCzBAYPHmwWLVpUvpw8YCi/KJvmkAdQFyxYUD510KBBZuHChWmacg4CCCCAQAMB1memCAIIIIAAAgggkJ+AfHly8uTJZt68eeY3v/lNqo7/+Mc/ms997nPm2WefNbvttlu5jRTB+Pvf/17ol/KWL19uDjvsMPPuu+9WxHrSSSclv5DNgQACfgnwfJ1f+QotWuZfaBkNczxSnOyYY44xv/zlL8sDnD59ujn22GOdByz3Vfvtt1+5n7wKXlTH3LVr16QgeJ8+fTLF/H//93/mzDPPNDfffHO53VVXXWXOO++8in5cCl7MmjXLDBs2rNyffJZz1113mU9/+tOZYk1z8ttvv53k7aGHHqp5uhQEGTVqlBk+fHhSHKTGl9rTXIZzEFAvwP7rliIKXrj50RoBBBBAAAFLAQpeWMLRDAFtAhS80JaR+OKh4EV8OVczYt6QUZMKAkEAAQQQaCBQ/UVtKWghhS3k6KjgRXU7vsTNVEMAgVAFahX4aVsAqKOCF9X/LmhbDCNUL8aFAALpBSh4kd6KMxFohYD8cuzAgQMrLr106VIje39Hh+z3/fv3rzhFHuYcMGBAK4bBNRFAAIHgBFifg0spA0IAAQQQQAABJQJSyOK+++5Lil/IFyDXrVvXLrLdd9/dyK92y3HllVeaCy+8sHzOIYcckrQt+njiiSeSXyN//fXXKy4lXw688847i748/SOAQI4CPF+XIyZdZRZg/mUmo0ELBN5//30zbty4ih8rGjp0qLn11ltNt27dnCKSPk4++eRyHyeeeKL53ve+ZzbbbLN2/f7kJz8xxx13XPnPL7vsMnPRRRfVvP7atWvNKaeckhSOKB233HKLGTNmTKZ4//znPycFIuR5jdIh95pyz9n2cCl4Ife1UsBcisDJsd1225m5c+eaPffcM1Os9957r7niiiuSQhVyv9y7d29z4IEHmk022aTcT72CF1JsfezYsUaeu+vSpUum63IyAj4KsP+6ZY2CF25+tEYAAQQQQMBSgIIXlnA0Q0CbAAUvtGUkvngoeBFfztWMmDdk1KSCQBBAAAEEGghUf5G7e/fuScEL+SCtXsGLadOmJX/X9uBL3Ew1BBAIWaC6qIWslatXr06GXK/gRfUa2rZNyFaMDQEE0gtQ8CK9FWci0CqBwYMHm0WLFpUvLw8ezp8/v8Nw5OHIBQsWlM+RXwRbuHBhq4bAdRFAAIEgBVifg0wrg0IAAQQQQAABRQLvvfeeeeCBB8z999+f/Jv2b3/7WxLd5ZdfXi5y8bWvfc08/vjj5ajlS5OjR49uyiief/75pOiFvL/W9jjyyCON/FI3BwII+CHA83V+5CnUKJl/oWY2vHHdcccdRopRtD2kmIQUg6jxxedUAO+++25SgGL27Nnl86+//npzxhln1GyfpeCFdHDDDTeYCRMmlPuSIhW33367+cxnPpMqPjmp+pq77rprcp/Xs2fPij5cCl6Iw6hRo5Kib6Xj/PPPN5deeqnZaKONUsUq983jx4+vKLwmjtdcc43ZeOONy320LXjxpS99KSkgIveuUiTDNo+pAuQkBJQJsP+6JYSCF25+tEYAAQQQQMBSgIIXlnA0Q0CbAAUvtGUkvngoeBFfztWMmDdk1KSCQBBAAAEEUghUf1l7xIgRSdGLegUvevToUfEAWen8FJfiFAQQQMBLgeovpcsgZJ2U9a/eWln9b4LS+V4CEDQCCBQiQMGLQljpFIFcBZYsWWIGDhxY0efSpUuTgle1DikE2L9//4q/Wrx4sRkwYECucdEZAgggELsA63PsM4DxI4AAAggggECzBR5++OGkuKP8CvhOO+1k1qxZY6TIc9vjT3/6k/nsZz/btNBefvnlpOiF/HfbQ75QKb/+zYEAAvoFeL5Of45CjpD5F3J2wxrbq6++aoYPH27k84fSIUUSrrvuOnP44YebTp06ZRrwunXrzKRJk8y5555bbterV6+k+EXv3r1r9pW14MVvf/tbM3ToULNy5cpyf7fddltSuCNNcYdaYz711FPNtddeazbZZJOKGF0KXqxfv97cdNNN5vTTT6+w/fGPf2z222+/VK533313UvRt7dq1yfldu3Y1M2fONAceeGBFeymu8V//9V/mW9/6ltlrr71SF9RIFQQnIeCRAPuvW7IoeOHmR2sEEEAAAQQsBSh4YQlHMwS0CVDwQltG4ouHghfx5VzNiHlDRk0qCAQBBBBAIIXAtGnTki9slw55QE0+KJWK9fJ3pUO+rC1H23Pl/69evbrdQ20pLsspCCCAgFcC1YUtZK2U9a9WwYtaa6U8LMGBAAIItBWg4AXzAQE/BAYPHmwWLVpUDvaggw4y8+fPrxn8wQcfnHwBqHQMGjQo+SVcDgQQQACB/AVYn/M3pUcEEEAAAQQQQCCtwM0332xOOeWU8ulf//rXzc9+9rO0zXM7TwpvSNGL5557rqLPAw44wMydO9dsuuk2DvPoAAAgAElEQVSmuV2LjhBAIH8Bnq/L35Qe0wsw/9JbcWbrBaqLKkhEUlhhzJgxZvz48ebzn/98qiDfeuutpGiEFF5oe5x//vnJM2IbbbRRzX6qC16cd9555vLLLzedO3euef6HH35oLrjggqSwRunYaqutzOTJk81RRx3VYdELifHMM880d911V7mtFPiQGPbZZ59213MpeCGdyee1xx13nJF+SocUpJBYv/KVr3To+pvf/CYp4rFixYryeVLo49ZbbzXdunVLlRNOQiA2AfZft4xT8MLNj9YIIIAAAghYClDwwhKOZghoE6DghbaMxBcPBS/iy7maEfOGjJpUEAgCCCCAQAoB+fBOvrD96KOPls8eMWJE8r+rC17IB5xyfumQ80qFMFJcilMQQAABbwWqv5guA0m7Vl5yySVm4sSJ3o6dwBFAoBgBCl4U40qvCOQtsGTJEjNw4MCKbpcuXWr69etX8WdSNLB///4Vf7Z48WIzYMCAvEOiPwQQQAABYwzrM9MAAQQQQAABBBBonYD8MnXbAo/XXHONOeecc1oS0Ouvv54UvXjiiScqri+/yi1FLz71qU+1JC4uigACjQV4vq6xEWcUJ8D8K86WnvMXkAIS8syB3HNVH1L4Qgp1Dxs2zOy+++7mM5/5jNl4442T09atW2f++te/GinMMGfOHDNz5kzzzjvvVHQh91FSoGHbbbetG/j999+f3G+VDikIMWXKFPPFL36xbptVq1aZ4cOHVxSDkFjHjh2bFLTYZpttKtp+/PHH5uc//7mR4htti0/ISTJuaVOrIIdrwQvpv1ZBESmycfHFFycFOjbffPOKWCUfP/3pT81ll11mXn755fLfSZsf//jHRu5DORBAoLYA+6/bzKDghZsfrRFAAAEEELAUoOCFJRzNENAmQMELbRmJLx4KXsSXczUj5g0ZNakgEAQQQACBlAJS2EKKXpSO7t27G/lP2yIY8qDad7/73YoeV69enZzHgQACCMQgUGut3GmnnSp+9X3UqFHmjjvuYK2MYUIwRgQcBSh44QhIcwSaKDB48OCK/V4eHp0/f35FBAcffLBZsGBB+c8GDRpU8eWfJobLpRBAAIFoBFifo0k1A0UAAQQQQAABRQLvvfee2XLLLSsieuGFFzr8wmPR4csXOeVLmMuXL6+4VJ8+fZKiFx19gbPo2OgfAQTqC/B8HbOjlQLMv1bqc20bgffff99ccMEF5nvf+55N85pt9tlnn+TZhp49e3bY51NPPWXkM5DXXnutfJ4Ur/jyl79sunTpYnbccUdz1VVXmS222KKin8cee8yccMIJZs2aNRV/Lm3l2nvvvXdSnON//ud/zCOPPFJRPKLUQApkXHvtte2KTpT+Po+CF1IYZNKkSebcc89t57DVVluZb37zm8lYO3funIzlwQcfrDkmeaZu9OjRyXkcCCBQW4D9121mUPDCzY/WCCCAAAIIWApQ8MISjmYIaBOg4IW2jMQXDwUv4su5mhHzhoyaVBAIAggggEBKAfnCpfxCsfx36fiXf/kXs+mmm5b/TP6//EpS6RgxYoSZOnVqyitwGgIIIOC/QK21Uh5skIdp5ZACQLJOvvTSS6yV/qebESBQuAAFLwon5gII5CawZMkSM3DgwIr+li5dmvwbSo5ly5aZ/v37V/z94sWLzYABA3KLgY4QQAABBNoLsD4zKxBAAAEEEEAAgeYLyC+DH3PMMeUL9+7dO/nV8FYfH3zwgTnssMOM/Hu87SHv4UvRC/nFbQ4EENAlwPN1uvIRWzTMv9gyHsZ4P/zwQzNjxgxz1llnmXfeecdpUMcff7y54oorzL/+67827Ofdd981Y8aMMbNnz655bt++fc1PfvITs/3227f7+8cff9yceuqp5sknn2x4nbYnSFGM0047LSlCsfnmm9dtm0fBC+lcil7ccsst5vzzzzdr167NHKsU/Dj55JPNRhttlKktJyMQmwD7r1vGKXjh5kdrBBBAAAEELAUoeGEJRzMEtAlQ8EJbRuKLh4IX8eVczYh5Q0ZNKggEAQQQQCCDwLRp08zIkSPLLeSL26tXr07+/6WXXmouueSSit7k7+QcDgQQQCAmgeq1UsYuX3KVhzgeffTR8hdfSyaslTHNDsaKAAIIIBCywODBg82iRYvKQzzooIPM/Pnzk/8vv2y2YMGC8t8NGjTILFy4MGQOxoYAAgioEWB9VpMKAkEAAQQQQACBSASOPfbY5IuWpeOcc84x11xzjYrRr1+/3hx66KHlf6+XgurVq1dS9OLf//3fVcRJEAgg8E8Bnq9jJrRSgPnXSn2u7Srw2muvJT9QdNttt5k1a9Zk6k4+25gwYYLZb7/9TKdOnVK3feqpp8wpp5xiVqxY0a7NjjvuaObMmWN22WWXmv299dZb5sYbb0wKSqQp1CExSuGJPn36tNsrqi+QV8EL6VfuJZ955pmkEMh9992XykZilWfqdtttt4axpuqQkxAIXID91y3BFLxw86M1AggggAAClgIUvLCEoxkC2gQoeKEtI/HFQ8GL+HKuZsS8IaMmFQSCAAIIIJBBoPpXxqWpfEA6YsSIdh/KSfGLiRMnZuidUxFAAIFwBOTX3KW4RemQYhdS9KL6z2X9lHWUAwEEEEAAAQT8F1iyZIkZOHBgxUCWLl2a/P/+/ftX/Ln8muyAAQP8HzQjQAABBDwQYH32IEmEiAACCCCAAAJBCXzqU58yf/vb38pjWr58udl3331VjfHII49s9wvkPXr0SIpe1PsipqoBEAwCkQjwfF0kiVY6TOaf0sQQViaBf/zjH+aFF15IilA8+eST5g9/+IN59tlnzdq1a8v9SNGInXbaKfnMQu7ZPve5z1kXZpDCFXfeeWdS8PuJJ56ouE6az0XefPNNI5+rPPTQQ+a5555LikvIscMOO5hdd901ed7igAMOMD179kxdjCPPghcltI8//tjIM3T333+/eeyxx8zKlSvNyy+/XI61d+/eScEQKYaeJdZMyeVkBAIVYP91SywFL9z8aI0AAggggIClAAUvLOFohoA2AQpeaMtIfPFQ8CK+nKsZMW/IqEkFgSCAAAIIZBSYNm2aGTlyZLlV9+7djXyRW/687SFV7TkQQACBWAWk2IU8bNH2kMIWbddP+TspgiFrKAcCCCCAAAIIhCEwePBgs2jRovJg5Je75FiwYEH5zwYNGpQ87MmBAAIIINA8Adbn5llzJQQQQAABBBCIW0D+TSz3XqVj++23N6+++qpKlOHDh5vp06dXxLbddtuZefPmmT322ENlzASFQGwCPF8XW8Z1jZf5pysfRIMAAgggEIcA+69bnil44eZHawQQQAABBCwFKHhhCUczBLQJUPBCW0bii4eCF/HlXM2IeUNGTSoIBAEEEEAgo4BUqJdfOOrokC91jxgxImPPnI4AAgiEJSAFL6TwRb1DCl1IwQsOBBBAAAEEEAhHYMmSJWbgwIEdDijNr5iFI8JIEEAAAR0CrM868kAUCCCAAAIIIBC+wLhx48zkyZPLAx09erS59dZb1Q78pJNOMlOmTKmIb6uttjJz585NfuGcAwEEWivA83Wt9Y/96sy/2GcA40cAAQQQaIUA+6+bOgUv3PxojQACCCCAgKUABS8s4WiGgDYBCl5oy0h88VDwIr6cqxkxb8ioSQWBIIAAAghYCIwcOdJMmzatbsv166v/3W5xEZoggAACngs0KhBEcSDPE0z4CCCAAAII1BGQX7KVX7StdQwaNMgsXLgQOwQQQACBFgiwPrcAnUsigAACCCCAQHQCUjRf3hsvHfPmzTOHHHKIaofqIh0S7GabbWYk9v3331917ASHQOgCPF8XeoZ1j4/5pzs/RIcAAgggEKYA+69bXil44eZHawQQQAABBCwFKHhhCUczBLQJUPBCW0bii4eCF/HlXM2IeUNGTSoIBAEEEEDAQqCjL3HzBW4LUJoggECwAh0VCKI4ULBpZ2AIIIAAApELLFmyxAwcOLCmwuLFi82AAQMiF2L4CCCAQGsEWJ9b485VEUAAAQQQQCAegRUrVpg+ffqUB9ylSxfz97//3XTq1Ek9wllnnWUmTZpUEWfnzp3N3LlzzUEHHaQ+fgJEIFQBnq8LNbN+jIv550eeiBIBBBBAICwB9l+3fFLwws2P1ggggAACCFgKUPDCEo5mCGgToOCFtozEFw8FL+LLuZoR84aMmlQQCAIIIICApUCtL3F3797drF692rJHmiGAAALhCdQrEERxoPByzYgQQAABBBBoKzB48GCzaNGiCpRBgwaZhQsXAoUAAggg0EIB1ucW4nNpBBBAAAEEEAhe4KKLLjJXXHFFeZxDhw4199xzjzfjvvDCC82VV17ZLt45c+aYww8/3JtxECgCIQnwfF1I2fRvLMw//3JGxAgggAAC/guw/7rlkIIXbn60RgABBBBAwFKAgheWcDRDQJsABS+0ZSS+eCh4EV/O1YyYN2TUpIJAEEAAAQQsBWp9iXvZsmWmb9++lj3SDAEEEAhTYNq0aUaKBLU91q+vfn8zzLEzKgQQQAABBGIVWLJkiRk4cGDF8BcvXmwGDBgQKwnjRgABBFQIsD6rSANBIIAAAggggECgArvvvrt55plnyqOT98ZPOOEEr0Z7+eWXm4svvrhdzNOnTzfHHnusV2MhWARCEOD5uhCy6O8YmH/+5o7IEUAAAQT8FWD/dcsdBS/c/GiNAAIIIICApQAFLyzhaIaANgEKXmjLSHzxUPAivpyrGTFvyKhJBYEggAACCDgI9OvXzzz66KNJD1LoQgpecCCAAAIIVApIgSBZL+W/5RgxYoSZOnUqTAgggAACCCAQuMDgwYPNokWLklEOGjTILFy4MPARMzwEEEDADwHWZz/yRJQIIIAAAggg4JfA7373O9OzZ8+KoP/yl7+Yrbfe2q+BGGOuu+46c/bZZ7eL+4477jD/8R//4d14CBgBnwV4vs7n7PkfO/PP/xwyAgQQQAAB/wTYf91yRsELNz9aI4AAAgggYClAwQtLOJohoE2AghfaMhJfPBS8iC/nakbMGzJqUkEgCCCAAAIOAvLl7R49eiQ9SLELKXrBgQACCCDQXkB+yW7kyJHJX6xevdp0794dJgQQQAABBBAIXGDJkiVm4MCBySgXL15sBgwYEPiIGR4CCCDghwDrsx95IkoEEEAAAQQQ8EvghhtuMBMmTCgHvf/++xu57/LpePHFF83KlStN6b9nzpzZLvzJkyebsWPH+jQsYkXAawGer/M6fd4Hz/zzPoUMAAEEEEDAQwH2X7ekUfDCzY/WCCCAAAIIWApQ8MISjmYIaBOg4IW2jMQXDwUv4su5mhHzhoyaVEQZiPyiOL88EmXqGTQCCHgmsH599fsfng2AcCsE2H+ZEAgggIAfAuy/fuQpbZTsv2mlOA8BBBBorQD7b2v9Y7s69wexZZzxIoCArwLcH/iaudpxty0IHNbIGA0CCCAQloC2/Zfn68KaX76NhvnnW8aIFwEEEEAgBAH2X7csUvDCzY/WCCCAAAIIWApQ8MISjmYIaBOg4IW2jMQXDwUv4su5mhHzhoyaVEQXCA/zRpdyBowAAh4LaHugyGPKlofO/tvyFBAAAgggkFqA/Tc1lfoT2X/Vp4gAEUAAgbIA+y+ToVkC3B80S5rrIIAAAu4C3B+4G2rpgWIXWjJBHAgggEBjAW37L8/XNc4ZZxQnwPwrzpaeEUAAAQQQqCfA/us2Nyh44eZHawQQQAABBCwFKHhhCUczBLQJUPBCW0bii4eCF/HlXM2IeUNGTSqiCoSHeaNKN4NFAIEABLQ9UBQAaUuGwP7bEnYuigACCFgLaNp/X3nlFdOjR4/yWLp3725Wr15tPbaYGrL/xpRtxooAAiEIaNp/Q/BkDLUFuD9gZiCAAAJ+CXB/4Fe+6kVLsYsw8sgoEEAgHgFt+y/P18Uz9zSOlPmnMSvEhAACCCAQugD7r1uGKXjh5kdrBBBAAAEELAUoeGEJRzMEtAlQ8EJbRuKLh4IX8eVczYh5Q0ZNKqIJhId5o0k1A0UAgYAEtD1QFBBt04bC/ts0ai6EAAII5Cagaf+l4IVdWtl/7dxohQACCLRSQNP+20oHrl2cAPcHxdnSMwIIIFCUAPcHRck2r1+KXTTPmishgAACeQlo2395vi6vzNKPjQDzz0aNNggggAACCLgJsP/m62eM4Tt7bqS0RgABBBBAII0ABS/SKHEOAh4IcPPsQZICD5GCF4EnWPPweENGc3bCi63ew7zy5yNGjAhvwIwIAQQQ8ETghz/8oRk7dmzdaLU9UOQJq5ow2X/VpIJAEEAAgQoBn/ZfCl5kn7zsv9nNaIEAAgg0Q8Cn/bcZHlyjuQLcHzTXm6shgAACaQW4P0gr5ed59Ypd8Pm0n/nsKOp169aZT37yk+bDDz8sn/bEE0+YPfbYw2qwf/3rX83KlSvNiy++WPHf8j5ZXscOO+xgdt55Z9OrV6/kP6X/3a1bt7wuQT8IqBXwbf/l+Tq1UymKwJh/UaSZQSKAAAIIKBNg/3VLSLUfBS/cPGmNAAIIIIBASgEKXqSE4jQEtAtQ8EJ7hsKPj4IX4edY7Qh5Q0ZtaoILjId5g0spA0IAgUAEGj1MJMOk4IW/yWb/9Td3RI4AAmEL+Lb/UvAi23xk/83mxdkIIIBAswR823+b5cJ1miPA/UFznLkKAgggkFWA+4OsYn6dT7ELv/LlGu28efPMYYcdVu6mR48e5r//+78bdvv222+Xi1q0LXDxxz/+sWHbtCf827/9W7mYRdsCF1tssUXaLjgPgaAEfNx/eb4uqCno3WCYf96ljIARQAABBAIQYP91SyIFL9z8aI0AAggggIClAAUvLOFohoA2AQpeaMtIfPFQ8CK+nKsZMW/IqElF0IHwMG/Q6WVwCCDgsUCth4nk3qC6wAUFL/xMMvuvn3kjagQQCF/Ax/2Xghfp5yX7b3orzkQAAQSaKeDj/ttMH65VrAD3B8X60jsCCCBgK8D9ga2cH+0oduFHnvKM8qSTTjJTpkwpdzl+/Hhz0003lf//m2++WbOwxZ///Ofcwthxxx1rFrbYfPPNc7sGHSHgu4Cv+y/P1/k+8/yOn/nnd/6IHgEEEEDATwH2X7e8UfDCzY/WCCCAAAIIWApQ8MISjmYIaBOg4IW2jMQXDwUv4su5mhHzhoyaVAQbCA/zBptaBoYAAp4L1HuYSB4CPeGEEypGR8EL/5LN/utfzogYAQTiEPB1/6XgRbr5yf6bzomzEEAAgWYL+Lr/NtuJ6xUjwP1BMa70igACCLgKcH/gKqi7PcUudOenqOi222478/rrr5e7//73v19R4OKNN97I7dK9evUy8p+dd945+e/S/95kk01yuwYdIRCigM/7L8/XhTgj/RkT88+fXBEpAggggEA4Auy/brmk4IWbH60RQAABBBCwFKDghSUczRDQJkDBC20ZiS8eCl7El3M1I+YNGTWpCDIQHuYNMq0MCgEEAhDo6GGi448/3nB/4HeS2X/9zh/RI4BAuAI+778UvGg8L9l/GxtxBgIIINAKAZ/331Z4cc18Bbg/yNeT3hBAAIG8BLg/yEtSZz8Uu9CZl6KjWr58udlvv/1yvUynTp3KBS1KhS1K/73RRhvlei06QyAGAd/3Xz4/j2GW6h0j809vbogMAQQQQCBcAfZft9xS8MLNj9YIIIAAAghYClDwwhKOZghoE6DghbaMxBcPBS/iy7maEfOGjJpUBBcID/MGl1IGhAACgQg0ephIhsn9gb/JZv/1N3dEjgACYQv4vv9S8KLj+cn+G/brl9EhgIC/Ar7vv/7KE7kIcH/APEAAAQR0CnB/oDMveUVFsYu8JP3r5+yzzzbXXXedVeCf+MQn6ha2qPEFHatr0AiB2AVC2H/5/Dz2Wdza8TP/WuvP1RFAAAEE4hRg/3XLOwUv3PxojQACCCCAgKUABS8s4WiGgDYBCl5oy0h88VDwIr6cqxkxb8ioSUVQgfAwb1DpZDAIIBCQQJqHiWS43B/4mXT2Xz/zRtQIIBC+QAj7LwUv6s9T9t/wX8OMEAEE/BQIYf/1U56oRYD7A+YBAgggoFOA+wOdeckrKopd5CXpZz+9e/c2L774YofBb7rpphWFLXbeeWfTq1cv07NnTz8HTdQIeCIQyv7L5+eeTLhAw2T+BZpYhoUAAgggoFqA/dctPRS8cPOjNQIIIIAAApYCFLywhKMZAtoEKHihLSPxxUPBi/hyrmbEvCGjJhXBBMLDvMGkkoEggEBgAmkfJpJhc3/gX/LZf/3LGREjgEAcAqHsvxS8qD1f2X/jeB0zSgQQ8E8glP3XP3kiFgHuD5gHCCCAgE4B7g905iWvqCh2kZekn/288MILZpdddikH/8lPfjIpZFEqaFH67y984Qt+DpCoEfBYIKT9l8/PPZ6IAYTO/AsgiQwBAQQQQMA7AfZft5RR8MLNj9YIIIAAAghYClDwwhKOZghoE6DghbaMxBcPBS/iy7maEfOGjJpUBBEID/MGkUYGgQACAQpkeZhIhs/9gV+TgP3Xr3wRLQIIxCMQ0v5LwYv285b9N57XMiNFAAG/BELaf/2SJ1oR4P6AeYAAAgjoFOD+QGde8oqKYhd5Sfrbz9VXX20+8YlPlAtc9OjRw9/BEDkCAQmEtv/y+XlAk9PDoTD/PEwaISOAAAIIeC/A/uuWQgpeuPnRGgEEEEAAAUsBCl5YwtEMAW0CFLzQlpH44qHgRXw5VzNi3pBRkwrvA+FhXu9TyAAQQCBQgawPEwkD9wf+TAb2X39yRaQIIBCXQGj7LwUvKucv+29cr2dGiwAC/giEtv/6I0+kIsD9AfMAAQQQ0CnA/YHOvOQVFcUu8pKkHwQQQCBfgRD3Xz4/z3eO0Fs2AeZfNi/ORgABBBBAIA8B9l83RQpeuPnRGgEEEEAAAUsBCl5YwtEMAW0CFLzQlpH44qHgRXw5VzNi3pBRkwqvA+FhXq/TR/AIIBCwgM3DRMLB/YEfk4L91488ESUCCMQnwP4bds7Zf8POL6NDAAF/Bdh//c1dCJFzfxBCFhkDAgiEKMD9QYhZ3TAmil2EnV9GhwAC/gqEuv/y+bm/czKEyJl/IWSRMSCAAAII+CbA/uuWMQpeuPnRGgEEEEAAAUsBCl5YwtEMAW0CFLzQlpH44qHgRXw5VzNi3pBRkwpvA+FhXm9TR+AIIBC4gO3DRMLC/YH+ycH+qz9HRIgAAnEKsP+GnXf237Dzy+gQQMBfAfZff3MXQuTcH4SQRcaAAAIhCnB/EGJWN4yJYhdh55fRIYCAvwIh7798fu7vvAwhcuZfCFlkDAgggAACvgmw/7pljIIXbn60RgABBBBAwFKAgheWcDRDQJsABS+0ZSS+eCh4EV/O1YyYN2TUpMLLQHiY18u0ETQCCEQg4PIwkfBwf6B7krD/6s4P0SGAQLwC7L9h5579N+z8MjoEEPBXgP3X39yFEDn3ByFkkTEggECIAtwfhJjVDWOi2EXY+WV0CCDgr0Do+y+fn/s7N0OInPkXQhYZAwIIIICAbwLsv24Zo+CFmx+tEUAAAQQQsBSg4IUlHM0Q0CZAwQttGYkvHgpexJdzNSPmDRk1qfAuEB7m9S5lBIwAApEIuD5MJEzcH+idLOy/enNDZAggELcA+2/Y+Wf/DTu/jA4BBPwVYP/1N3chRM79QQhZZAwIIBCiAPcHIWZ1w5godhF2fhkdAgj4KxDD/svn5/7OzxAiZ/6FkEXGgAACCCDgmwD7r1vGKHjh5kdrBBBAAAEELAUoeGEJRzMEtAlQ8EJbRuKLh4IX8eVczYh5Q0ZNKrwKhId5vUoXwSKAQEQCeTxMJFzcH+icNOy/OvNCVAgggAD7b9hzgP037PwyOgQQ8FeA/dff3IUQOfcHIWSRMSCAQIgC3B+EmNUNY6LYRdj5ZXQIIOCvQCz7L5+f+ztHQ4ic+RdCFhkDAggggIBvAuy/bhmj4IWbH60RQAABBBCwFKDghSUczRDQJkDBC20ZiS8eCl7El3M1I+YNGTWp8CYQHub1JlUEigACkQnk9TCRsHF/oG/ysP/qywkRIYAAAiLA/hv2PGD/DTu/jA4BBPwVYP/1N3chRM79QQhZZAwIIBCiAPcHIWZ1w5godhF2fhkdAgj4KxDT/svn5/7O0xAiZ/6FkEXGgAACCCDgmwD7r1vGKHjh5kdrBBBAAAEELAUoeGEJRzMEtAlQ8EJbRuKLh4IX8eVczYh5Q0ZNKrwIhId5vUgTQSKAQIQCeT5MJHzcH+iaROy/uvJBNAgggEBJgP037LnA/ht2fhkdAgj4K8D+62/uQoic+4MQssgYEEAgRAHuD0LM6oYxUewi7PwyOgQQ8Fcgtv2Xz8/9nashRM78CyGLjAEBBBBAwDcB9l+3jFHwws2P1ggggAACCFgKUPDCEo5mCGgToOCFtozEFw8FL+LLuZoR84aMmlSoD4SHedWniAARQCBSgXoPE82YMcMMGzbMSoX7Ayu2Qhqx/xbCSqcIIICAswD7rzOh6g7Yf1Wnh+AQQCBiAfbfiJOvYOjcHyhIAiEggAACNQS4Pwh7WlDsIuz8MjoEEPBXIMb9l8/P/Z2vIUTO/Ashi4wBAQQQQMA3AfZft4xR8MLNj9YIIIAAAghYClDwwhKOZghoE6DghbaMxBcPBS/iy7maEfOGjJpUqA6Eh3lVp4fgEEAgYoEiHiYSTu4PdEwq9l8deSAKBBBAoFqA/TfsOcH+G3Z+GR0CCPgrwP7rb+5CiJz7gxCyyBgQQCBEAe4PQszqhjFR7CLs/DI6BBDwVyDW/ZfPz/2dsyFEzvwLIYuMAQEEEEDANwH2X7eMUfDCzY/WCCCAAAIIWApQ8MISjmYIaBOg4IW2jMQXDwUv4su5mhHzhoyaVKgNhId51aaGwBBAIHKBoh4mElbuD1o/udh/W58DIkAAAQRqCbD/hj0v2B7eaM0AACAASURBVH/Dzi+jQwABfwXYf/3NXQiRc38QQhYZAwIIhCjA/UGIWd0wJopdhJ1fRocAAv4KxLz/8vm5v/M2hMiZfyFkkTEggAACCPgmwP7rljEKXrj50RoBBBBAAAFLAQpeWMLRDAFtAhS80JaR+OKh4EV8OVczYt6QUZMKlYHwMK/KtBAUAgggYIp8mEh4uT9o7SRj/22tP1dHAAEE6gmw/4Y9N9h/w84vo0MAAX8F2H/9zV0IkXN/EEIWGQMCCIQowP1BiFndMCaKXYSdX0aHAAL+CsS+//L5ub9zN4TImX8hZJExIIAAAgj4JsD+65YxCl64+dEaAQQQQAABSwEKXljC0QwBbQIUvNCWkfjioeBFfDlXM2LekFGTCnWB8DCvupQQEAIIIJAIFP0wkVyD+4PWTTb239bZc2UEEECgIwH237DnB/tv2PlldAgg4K8A+6+/uQshcu4PQsgiY0AAgRAFuD8IMasbxkSxi7Dzy+gQQMBfAfZfPj/3d/aGETnPb4SRR0aBAAIIIOCXAPuvW74oeOHmR2sEEEAAAQQsBSh4YQlHMwS0CVDwQltG4ouHghfx5VzNiHlDRk0qVAXCw7yq0kEwCCCAQFmgGQ8TycW4P2jNpGP/bY07V0UAAQQaCbD/GvPoo4+afv36lan69u1rli1b1ojOi79n//UiTQSJAAIRCrD/Rph0RUPm/kBRMggFAQQQaCPA/UHY04FiF2Hnl9EhgIC/Auy//8wdn5/7O4dDiJz5F0IWGQMCCCCAgG8C7L9uGaPghZsfrRFAAAEEELAUoOCFJRzNENAmQMELbRmJLx4KXsSXczUj5g0ZNalQEwgP86pJBYEggAACFQLNephILsr9QfMnH/tv8825IgIIIJBGgP33n0qhFrxg/03zKuAcBBBAoPkC7L/NN+eKGwS4P2A2IIAAAjoFuD/QmZe8oqLYRV6S9IMAAgjkK8D+u8GTz8/znVv0lk2A+ZfNi7MRQAABBBDIQ4D9102RghdufrRGAAEEEEDAUoCCF5ZwNENAmwAFL7RlJL54KHgRX87VjJg3ZNSkQkUgPMyrIg0EgQACCLQTaObDRHJx7g+aOwnZf5vrzdUQQACBtALsvxukQix4wf6b9pXAeQgggEBzBdh/m+vN1SoFuD9gRiCAAAI6Bbg/0JmXvKKi2EVekvSDAAII5CvA/lvpyefn+c4vessmwPzL5sXZCCCAAAII5CHA/uumSMELNz9aI4AAAgggYClAwQtLOJohoE2AghfaMhJfPBS8iC/nakbMGzJqUtHyQHiYt+UpIAAEEECgpkCzHyaSILg/aN5kZP9tnjVXQgABBLIIsP9WaoVW8IL9N8urgXMRQACB5gmw/zbPmiu1F+D+gFmBAAII6BTg/kBnXvKKimIXeUnSDwIIIJCvAPtve08+P893jtFbNgHmXzYvzkYAAQQQQCAPAfZfN0UKXrj50RoBBBBAAAFLAQpeWMLRDAFtAhS80JaR+OKh4EV8OVczYt6QUZOKlgbCw7wt5efiCCCAQF2BVjxMJMFwf9CcScn+2xxnroIAAghkFWD/bS8WUsEL9t+srwjORwABBJojwP7bHGeuUluA+wNmBgIIIKBTgPsDnXnJKyqKXeQlST8IIIBAvgLsv7U9+fw833lGb9kEmH/ZvDgbAQQQQACBPATYf90UKXjh5kdrBBBAAAEELAUoeGEJRzMEtAlQ8EJbRuKLh4IX8eVczYh5Q0ZNKloWCA/ztoyeCyOAAAIdCrTqYSIJivuD4icn+2/xxlwBAQQQsBFg/62tFkrBC/Zfm1cFbRBAAIHiBdh/izfmCvUFuD9gdiCAAAI6Bbg/0JmXvKKi2EVekvSDAAII5CvA/lvfk8/P851r9JZNgPmXzYuzEUAAAQQQyEOA/ddNkYIXbn60RgABBBBAwFKAgheWcDRDQJsABS+0ZSS+eCh4EV/O1YyYN2TUpKIlgfAwb0vYuSgCCCDQUKCVDxNJcNwfNEyR0wnsv058NEYAAQQKE2D/rU8bQsEL9t/CXjp0jAACCDgJsP868dHYUYD7A0dAmiOAAAIFCXB/UBCskm4pdqEkEYSBAAIIVAmw/3Y8Jfj8nJdMKwWYf63U59oIIIAAArEKsP+6ZZ6CF25+tEYAAQQQQMBSgIIXlnA0Q0CbAAUvtGUkvngoeBFfztWMmDdk1KSi6YHwMG/TybkgAgggkEqg1Q8TSZDcH6RKldVJ7L9WbDRCAAEEChdg/+2Y2PeCF+y/hb+EuAACCCBgJcD+a8VGo5wEuD/ICZJuEEAAgZwFuD/IGVRZdxS7UJYQwkEAAQT+fwH238ZTgc/PGxtxRnECzL/ibOkZAQQQQACBegLsv25zg4IXbn60RgABBBBAwFKAgheWcDRDQJsABS+0ZSS+eCh4EV/O1YyYN2TUpKKpgfAwb1O5uRgCCCCQWqDWw0SdO3c206dPN8OGDUvdj+uJ3B+4CtZuz/5bjCu9IoAAAq4C7L+NBX0ueMH+2zi/nIEAAgi0QoD9txXqXLMkwP0BcwEBBBDQKcD9gc685BUVxS7ykqQfBBBAIF8B9t90nnx+ns6Js4oRYP4V40qvCCCAAAIIdCTA/us2Pyh44eZHawQQQAABBCwFKHhhCUczBLQJUPBCW0bii4eCF/HlXM2IeUNGTSqaFggP8zaNmgshgAACmQTqPUw0e/ZsM2TIkEx9uZ7M/YGrYPv27L/5m9IjAgggkIcA+286RV8LXrD/pssvZyGAAALNFmD/bbY412srwP0B8wEBBBDQKcD9gc685BUVxS7ykqQfBBBAIF8B9t/0nnx+nt6KM/MXYP7lb0qPCCCAAAIINBJg/20k1PHfU/DCzY/WCCCAAAIIWApQ8MISjmYIaBOg4IW2jMQXDwUv4su5mhHzhoyaVDQlEB7mbQozF0EAAQQyC2h6mEiC5/4gcwo7bMD+m68nvSGAAAJ5CbD/ppf0seAF+2/6/HImAggg0EwB9t9manOtagHuD5gTCCCAgE4B7g905iWvqCh2kZck/SCAAAL5CrD/ZvPk8/NsXpydrwDzL19PekMAAQQQQCCNAPtvGqX651Dwws2P1ggggAACCFgKUPDCEo5mCGgToOCFtozEFw8FL+LLuZoR84aMmlQUHggP8xZOzAUQQAABKwFtDxPJILg/sEplzUbsv/lZ0hMCCCCQpwD7bzZN3wpesP9myy9nI4AAAs0SYP9tljTXqSXA/QHzAgEEENApwP2BzrzkFRXFLvKSpB8EEEAgXwH23+yefH6e3YwW+Qkw//KzpCcEEEAAAQTSCrD/ppWqfR4FL9z8aI0AAggggIClAAUvLOFohoA2AQpeaMtIfPFQ8CK+nKsZMW/IqElFoYHwMG+hvHSOAAIIWAtofJhIBsP9gXVKKxqy/+bjSC8IIIBA3gLsv3mL6uqP/VdXPogGAQQQKAmw/zIXWinA/UEr9bk2AgggUF+A+4OwZwfFLsLOL6NDAAF/Bdh/7XLH5+d2brTKR4D5l48jvSCAAAIIIJBFgP03i1b7cyl44eZHawQQQAABBCwFKHhhCUczBLQJUPBCW0bii4eCF/HlXM2IeUNGTSoKC4SHeQujpWMEEEDASUDrw0QyKO4PnFKbNGb/dTekBwQQQKAIAfbfIlT19Mn+qycXRIIAAgi0FWD/ZT60UoD7g1bqc20EEECgvgD3B2HPDopdhJ1fRocAAv4KsP/a547Pz+3taOkuwPxzN6QHBBBAAAEEsgqw/2YVqzyfghdufrRGAAEEEEDAUoCCF5ZwNENAmwAFL7RlJL54KHgRX87VjJg3ZNSkopBA6j3MW8jF6BQBBBBAwFlg1qxZ5sgjj3Tux7UD7g/cBNl/3fxojQACCDRbgP232eLFXI/9txhXekUAAQSKEmD/LUqWftsKcH/AfEAAAQT8EuD+wK981Yu2XrGLMEbHKBBAAIHwBNh/0+WUz8/TOXFWMQLMv2Jc6RUBBBBAAIGOBNh/3eYHBS/c/GiNAAIIIICApQAFLyzhaIaANgEKXmjLSHzxUPAivpyrGTFvyKhJRSGB1HjDqJDr0CkCCCCAgJtA586dzezZs82QIUPcOsqpNfcHbpDsv25+tEYAAQSaJcD+2yzp5lyH/bc5zlwFAQQQcBVg/3UVpH0WAe4PsmhxLgIIINA6Ae4PWmdfxJXZf4tQpU8EEEAgfwH232ymfH6ezYuz8xVg/uXrSW8IIIAAAgikEWD/TaNU/xwKXrj50RoBBBBAAAFLAQpeWMLRDAFtAhS80JaR+OKh4EV8OVczYt6QUZOKQgLhgaJCWOkUAQQQyFVA28NEMjjuD9xSzP7r5kdrBBBAoBkC7L/NUG7uNdh/m+vN1RBAAAEbAfZfGzXauAhwf+CiR1sEEECgOQLcHzTHuZlXYf9tpjbXQgABBOwE2H+zu/H5eXYzWuQnwPzLz5KeEEAAAQQQSCvA/ptWqvZ5FLxw86M1AggggAAClgIUvLCEoxkC2gQoeKEtI/HFQ8GL+HKuZsS8IaMmFYUEwgNFhbDSKQIIIJC7wPr11e8v5H6JTB1yf5CJq93J7L9ufrRGAAEEmiXA/tss6eZch/23Oc5cBQEEEHAVYP91FaR9FgHuD7JocS4CCCDQOgHuD1pnX8SV2X+LUKVPBBBAIH8B9t9spnx+ns2Ls/MVYP7l60lvCCCAAAIIpBFg/02jVP8cCl64+dEaAQQQQAABSwEKXljC0QwBbQIUvNCWkfjioeBFfDlXM2LekFGTikICIb+FsNIpAggg4CygfX3WHp9zAgruAL+CgekeAQQQsBTQvj5rj8+SvWnN8GsaNRdCAAEEMgloX5+1x5cJm5PbCZBfJgUCCCCgU0D7+qw9Pp1Z3RAVftozRHwIIBCrgPb1mfhinZmMO42A9tdHmjFwDgIIIIAAAr4JsP+6ZYyCF25+tEYAAQQQQMBSgIIXlnA0Q0CbAAUvtGUkvngoeBFfztWMmDdk1KSikEDIbyGsdIoAAgg4C2hfn7XH55yAgjvAr2BgukcAAQQsBbSvz9rjs2RvWjP8mkbNhRBAAIFMAtrXZ+3xZcLm5HYC5JdJgQACCOgU0L4+a49PZ1Y3RIWf9gwRHwIIxCqgfX0mvlhnJuNOI6D99ZFmDJyDAAIIIICAbwLsv24Zo+CFmx+tEUAAAQQQsBSg4IUlHM0Q0CZAwQttGYkvHgpexJdzNSPmDRk1qSgkEPJbCCudIoAAAs4C2tdn7fE5J6DgDvArGJjuEUAAAUsB7euz9vgs2ZvWDL+mUXMhBBBAIJOA9vVZe3yZsDm5nQD5ZVIggAACOgW0r8/a49OZ1Q1R4ac9Q8SHAAKxCmhfn4kv1pnJuNMIaH99pBkD5yCAAAIIIOCbAPuvW8YoeOHmR2sEEEAAAQQsBSh4YQlHMwS0CVDwQltG4ouHghfx5VzNiHlDRk0qCgmE/BbCSqcIIICAs4D29Vl7fM4JKLgD/AoGpnsEEEDAUkD7+qw9Pkv2pjXDr2nUXAgBBBDIJKB9fdYeXyZsTm4nQH6ZFAgggIBOAe3rs/b4dGZ1Q1T4ac8Q8SGAQKwC2tdn4ot1ZjLuNALaXx9pxsA5CCCAAAII+CbA/uuWMQpeuPnRGgEEEEAAAUsBCl5YwtEMAW0CFLzQlpH44qHgRXw5VzNi3pBRk4pCAiG/hbDSKQIIIOAsoH191h6fcwIK7gC/goHpHgEEELAU0L4+a4/Pkr1pzfBrGjUXQgABBDIJaF+ftceXCZuT2wmQXyYFAgggoFNA+/qsPT6dWd0QFX7aM0R8CCAQq4D29Zn4Yp2ZjDuNgPbXR5oxcA4CCCCAAAK+CbD/umWMghdufrRGAAEEEEDAUoCCF5ZwNENAmwAFL7RlJL54KHgRX87VjJg3ZNSkopBAyG8hrHSKAAIIOAtoX5+1x+ecgII7wK9gYLpHAAEELAW0r8/a47Nkb1oz/JpGzYUQQACBTALa12ft8WXC5uR2AuSXSYEAAgjoFNC+PmuPT2dWN0SFn/YMER8CCMQqoH19Jr5YZybjTiOg/fWRZgycgwACCCCAgG8C7L9uGaPghZsfrRFAAAEEELAUoOCFJRzNENAmQMELbRmJLx4KXsSXczUj5g0ZNakoJBDyWwgrnSKAAALOAtrXZ+3xOSeg4A7wKxiY7hFAAAFLAe3rs+b4Hn30UdOvX7+yfN++fc2yZcssM1FMM81+xYyYXhFAAAE/BLSvz9rj8yPLeqMkv3pzQ2QIIBC3gPb1WXt82mcPftozRHwIIBCrgPb1mfhinZmMO42A9tdHmjFwDgIIIIAAAr4JsP+6ZYyCF25+tEYAAQQQQMBSgIIXlnA0Q0CbAAUvtGUkvngoeBFfztWMmDdk1KSikEDIbyGsdIoAAgg4C2hfn7XH55yAgjvAr2BgukcAAQQsBbSvz5rjo+CF5aSjGQIIIICA0by/SXq0x8cUchMgv25+tEYAAQSKEtC+PmuPr6i85NUvfnlJ0g8CCCCQr4D29Zn48s03vYUloP31EZY2o0EAAQQQQOCfAuy/bjOBghdufrRGAAEEEEDAUoCCF5ZwNENAmwAFL7RlJL54KHgRX87VjJg3ZNSkopBAyG8hrHSKAAIIOAtoX5+1x+ecgII7wK9gYLpHAAEELAW0r8+a46PgheWkoxkCCCCAgPoHAjXvv0wfdwHy625IDwgggEARAtrXZ+3xFZGTPPvEL09N+kIAAQTyE9C+PhNffrmmp/AEtL8+whNnRAgggAACCFDwwnUOUPDCVZD2CCCAAAIIWAlQ8MKKjUYI6BOg4IW+nMQWEQUvYsu4ovHygYiiZBQQCvktAJUuEUAAgRwEtK/P2uPLIQWFdoFfobx0jgACCFgLaF+fNcdHwQvraUdDBBBAIHoBzfubJEd7fNFPIEcA8usISHMEEECgIAHt67P2+ApKS27d4pcbJR0hgAACuQpoX5+JL9d001lgAtpfH4FxMxwEEEAAAQQSAfZft4lAwQs3P1ojgAACCCBgKUDBC0s4miGgTYCCF9oyEl88FLyIL+dqRswbMmpSUUgg5LcQVjpFAAEEnAW0r8/a43NOQMEd4FcwMN0jgAAClgLa12fN8VHwwnLS0QwBBBBAQP0DgZr3X6aPuwD5dTekBwQQQKAIAe3rs/b4ishJnn3il6cmfSGAAAL5CWhfn4kvv1zTU3gC2l8f4YkzIgQQQAABBCh44ToHKHjhKkh7BBBAAAEErAQoeGHFRiME9AlQ8EJfTmKLiIIXsWVc0Xj5QERRMgoIhfwWgEqXCCCAQA4C2tdn7fHlkIJCu8CvUF46RwABBKwFtK/PmuOj4IX1tKMhAgggEL2A5v1NkqM9vugnkCMA+XUEpDkCCCBQkID29Vl7fAWlJbdu8cuNko4QQACBXAW0r8/El2u66SwwAe2vj8C4GQ4CCCCAAAKJAPuv20Sg4IWbH60RQAABBBCwFKDghSUczRDQJkDBC20ZiS8eCl7El3M1I+YNGTWpKCQQ8lsIK50igAACzgLa12ft8TknoOAO8CsYmO4RQAABSwHt67Pm+Ch4YTnpaIYAAgggoP6BQM37L9PHXYD8uhvSAwIIIFCEgPb1WXt8ReQkzz7xy1OTvhBAAIH8BLSvz8SXX67pKTwB7a+P8MQZEQIIIIAAAhS8cJ0DFLxwFaQ9AggggAACVgIUvLBioxEC+gQoeKEvJ7FFRMGL2DKuaLx8IKIoGQWEQn4LQKVLBBBAIAcB7euz9vhySEGhXeBXKC+dI4AAAtYC2tdnzfFR8MJ62tEQAQQQiF5A8/4mydEeX/QTyBGA/DoC0hwBBBAoSED7+qw9voLSklu3+OVGSUcIIIBArgLa12fiyzXddBaYgPbXR2DcDAcBBBBAAIFEgP3XbSJQ8MLNj9YIIIAAAghYClDwwhKOZghoE6DghbaMxBcPBS/iy7maEfOGjJpUFBII+S2ElU4RQAABZwHt67P2+JwTUHAH+BUMTPcIIICApYD29VlzfBS8sJx0NEMAAQQQUP9AoOb9l+njLkB+3Q3pAQEEEChCQPv6rD2+InKSZ5/45alJXwgggEB+AtrXZ+LLL9f0FJ6A9tdHeOKMCAEEEEAAAQpeuM4BCl64CtIeAQQQQAABKwEKXlix0QgBfQIUvNCXk9giouBFbBlXNF4+EFGUjAJCIb8FoNIlAgggkIOA9vVZe3w5pKDQLvArlJfOEUAAAWsB7euz5vgoeGE97WiIAAIIRC+geX+T5GiPL/oJ5AhAfh0BaY4AAggUJKB9fdYeX0Fpya1b/HKjpCMEEEAgVwHt6zPx5ZpuOgtMQPvrIzBuhoMAAggggEAiwP7rNhEoeOHmR2sEEEAAAQQsBSh4YQlHMwS0CVDwQltG4ouHghfx5VzNiHlDRk0qCgmE/BbCSqcIIICAs4D29Vl7fM4JKLgD/AoGpnsEEEDAUkD7+qw5PgpeWE46miGAAAIIqH8gUPP+y/RxFyC/7ob0gAACCBQhoH191h5fETnJs0/88tSkLwQQQCA/Ae3rM/Hll2t6Ck9A++sjPHFGhAACCCCAAAUvXOcABS9cBWmPAAIIIICAlQAFL6zYaISAPgEKXujLSWwRUfAitowrGi8fiChKRgGhkN8CUOkSAQQQyEFA+/qsPb4cUlBoF/gVykvnCCCAgLWA9vVZc3wUvLCedjREAAEEohfQvL9JcrTHF/0EcgQgv46ANEcAAQQKEtC+PmuPr6C05NYtfrlR0hECCCCQq4D29Zn4ck03nQUmoP31ERg3w0EAAQQQQCARYP91mwgUvHDzozUCCCCAAAKWAhS8sISjGQLaBCh4oS0j8cVDwYv4cq5mxLwhoyYVhQRCfgthpVMEEEDAWUD7+qw9PucEFNwBfgUD0z0CCCBgKaB9fdYenyV705rh1zRqLoQAAghkEtC+PmuPLxM2J7cTIL9MCgQQQECngPb1WXt8OrO6ISr8tGeI+BBAIFYB7esz8cU6Mxl3GgHtr480Y+AcBBBAAAEEfBNg/3XLGAUv3PxojQACCCCAgKUABS8s4WiGgDYBCl5oy0h88VDwIr6cqxkxb8ioSUUhgZDfQljpFAEEEHAW0L4+a4/POQEFd4BfwcB0jwACCFgKaF+ftcdnyd60Zvg1jZoLIYAAApkEtK/P2uPLhM3J7QTIL5MCAQQQ0CmgfX3WHp/OrG6ICj/tGSI+BBCIVUD7+kx8sc5Mxp1GQPvrI80YOAcBBBBAAAHfBNh/3TJGwQs3P1ojgAACCCBgKUDBC0s4miGgTYCCF9oyEl88FLyIL+dqRswbMmpSUUgg5LcQVjpFAAEEnAW0r8/a43NOQMEd4FcwMN0jgAAClgLa12ft8VmyN60Zfk2j5kIIIIBAJgHt67P2+DJhc3I7AfLLpEAAAQR0Cmhfn7XHpzOrG6LCT3uGiA8BBGIV0L4+E1+sM5NxpxHQ/vpIMwbOQQABBBBAwDcB9l+3jFHwws2P1ggggAACCFgKUPDCEo5mCGgToOCFtozEFw8FL+LLuZoR84aMmlQUEgj5LYSVThFAAAFnAe3rs/b4nBNQcAf4FQxM9wgggIClgPb1WXt8luxNa4Zf06i5EAIIIJBJQPv6rD2+TNic3E6A/DIpEEAAAZ0C2tdn7fHpzOqGqPDTniHiQwCBWAW0r8/EF+vMZNxpBLS/PtKMgXMQQAABBBDwTYD91y1jFLxw86M1AggggAAClgIUvLCEoxkC2gQoeKEtI/HFQ8GL+HKuZsS8IaMmFYUEQn4LYaVTBBBAwFlA+/qsPT7nBBTcAX4FA9M9AgggYCmgfX3WHp8le9Oa4dc0ai6EAAIIZBLQvj5rjy8TNie3EyC/TAoEEEBAp4D29Vl7fDqzuiEq/LRniPgQQCBWAe3rM/HFOjMZdxoB7a+PNGPgHAQQQAABBHwTYP91yxgFL9z8aI0AAggggIClAAUvLOFohoA2AQpeaMtIfPFQ8CK+nKsZMW/IqElFIYGQ30JY6RQBBBBwFtC+PmuPzzkBBXeAX8HAdI8AAghYCmhfn7XHZ8netGb4NY2aCyGAAAKZBLSvz9rjy4TNye0EyC+TAgEEENApoH191h6fzqxuiAo/7RkiPgQQiFVA+/pMfLHOTMadRkD76yPNGDgHAQQQQAAB3wTYf90yRsELNz9aI4AAAgggYClAwQtLOJohoE2AghfaMhJfPBS8iC/nakbMGzJqUlFIIOS3EFY6RQABBJwFtK/P2uNzTkDBHeBXMDDdI4AAApYC2tdn7fFZsjetGX5No+ZCCCCAQCYB7euz9vgyYXNyOwHyy6RAAAEEdApoX5+1x6czqxuiwk97hogPAQRiFdC+PhNfrDOTcacR0P76SDMGzkEAAQQQQMA3AfZft4xR8MLNj9YIIIAAAghYClDwwhKOZghoE6DghbaMxBcPBS/iy7maEfOGjJpUFBII+S2ElU4RcBJ49dVXzfDhw82yZcvMmDFjzA033GC6dOni1CeN/RPQvj5rj097xvHTniHiC1ng3XffNQ8//LB58MEHzUsvvWQef/zxZLhdu3Y1X/7yl81uu+1mhgwZYvbaay/235AnQp2xaV+ftcenfcrgpz1DxBeywJtvvmnmzp1rHnjgAfPcc8+ZNWvWJMPt06eP2X333c2hhx5q9t13X/bekCdBB2PTvj5rjy/SaZPbsMlvbpR0hECuAq+//ro58cQTk3sHOS677DJz0UUX5XoNOtMtoH191h6f7uwag5/2DBEfAgjEKqB9fSa+WGcm404joP31kWYMnIMAAggggIBvAuy/bhmj4IWbH60RQAABBBCwFKDghSUczRDQJkDBC20ZiS8eCl7El3M1I+YNGTWpKCQQ8lsIa/SdvvXWW2bGjBnmwAMPNF/4whei98gCsG7dOnPNNdeUH96l4EUWvbDO1b4+a49P+2zAT3uG/IyP/bfjvL3zzjtm0qRJ5pZbbjHyvxsdgk7BJQAAIABJREFUPXv2NBdffLE5/PDDzSabbNLodP4+EAHt67P2+LRPA/y0Z8jP+Nh/G++/1157rbn55pvN2rVrOzyZvdfP10AeUWtfn7XHl0cOYu6D/Mac/eLGzv2Bm628Rz5x4kRz1VVXlTui4IWbqY+tta/P2uPTnnP8tGfIz/jYf/3MG1HrEtC+PhOfrvlCNLoEtL8+dGkRDQIIIIAAAvkIsP+6OVLwws2P1ggggAACCFgKUPDCEo5mCGgToOCFtozEFw8FL+LLuZoR84aMmlQUEgj5LYQ12k7ff/99c88995jvfve7ZtNNNzWzZs0y8oUVjnQC69evNzNnzjQnn3xy+YtAFLxIZxfiWdrXZ+3xaZ8T+GnPkF/xsf82ztdvf/tbI3vqL37xi8YnV50xfPjwpFDGNttsk7ktDfwT0L4+a49Pe8bx054hv+Jj/22cr1WrVplx48aZxYsXNz65zRnsvZm4gjhZ+/qsPb4gJkELB0F+W4gf4KW5P8gnqXLvcMQRR1QUy6LgRT62PvWifX3WHp/2XOOnPUN+xcf+61e+iFa3gPb1mfh0zx+ia62A9tdHa3W4OgIIIIAAAsUIsP+6uVLwws2P1ggggAACCFgKUPDCEo5mCGgToOCFtozEFw8FL+LLuZoR84aMmlQUEgj5LYQ1yk7fffddM3LkSDNv3rxk/LvuuisFLzLOhMcee8yccMIJZs2aNeWWFLzIiBjQ6drXZ+3xaZ8K+GnPkD/xsf82ztXKlSuTe5QVK1ZUnNy1a1ezzz77mL333ttsvPHG5u233zYPP/yweeaZZ9p1OnbsWCO/Tr/55ps3viBneC2gfX3WHp/25OOnPUP+xMf+2zhXf/zjH5Nijg8++GDFyTvssIPp27ev6dWrl/noo4/Ms88+ax555BHzzjvvVJx36KGHmltvvdVsu+22jS/GGd4LaF+ftcfn/QRo8QDIb4sTENDluT/IJ5mvvPKKOe6449oVrKTgRT6+PvWifX3WHp/2XOOnPUP+xMf+60+uiNQPAe3rM/H5MY+IsjUC2l8frVHhqggggAACCBQrwP7r5kvBCzc/WiOAAAIIIGApQMELSziaIaBNgIIX2jISXzwUvIgv52pGzBsyalJRSCDktxDWKDuVL4kee+yx5qGHHkrGT8GLbNPgV7/6lfnP//xP89xzz1U0pOBFNseQzta+PmuPT/tcwE97hvyJj/2341y99957Zvz48ebOO+8snyiFLs444wxz6qmnmq233rqig/Xr1ycFLyZOnGgWLFhQ8XdS8GLChAmmc+fO/kwQIs0soH191h5fZvAmN8CvyeABX479t+PkfvDBB+bss882P/jBDyr234svvjj5d291ASnxvOmmm8wNN9xQ8Uvu7L0Bv4iqhqZ9fdYeXzwzpZiRkt9iXGPslfsD96x/+OGH5oILLjCTJk1q1xkFL9x9fetB+/qsPT7t+cZPe4b8iY/9159cEakfAtrXZ+LzYx4RZWsEtL8+WqPCVRFAAAEEEChWgP3XzZeCF25+tEYAAQQQQMBSgIIXlnA0Q0CbAAUvtGUkvngoeBFfztWMmDdk1KSikEDIbyGsUXbKA0V2aZcv1i5atCj50s+aNWvadULBCzvXEFppX5+1x6d9DuCnPUP+xMf+23Gu5s2bZ4YPH17+8qwUu7jlllvM0UcfbWp8cFrubO3ateacc84xP/zhD8t/Jr9EP3v2bNO7d29/JgiRZhbQvj5rju/RRx81/fr1K5v37dvXLFu2LHMOimyg2a/IcdN3/gLsvx2bPvLII2bIkCGZ9t9169YlX24999xzy53vtddeZubMmaZHjx75J5EeVQloX5+1x6cqmR4GQ349TJrSkLk/cE/M3XffbUaPHl1RAKvUKwUv3H1960H7+qw9Pu35xk97hvyJj/3Xn1wRqR8C2tdn4vNjHhFlawS0vz5ao8JVEUAAAQQQKFaA/dfNl4IXbn60RgABBBBAwFKAgheWcDRDQJsABS+0ZSS+eCh4EV/O1YyYN2TUpKKQQMhvIaxRdsoDRdnTLr9Yd9tttyW/WidfrK11UPAiu2soLbSvz9rj0z4P8NOeIX/iY/+tn6v333/fjBs3zkybNq180vnnn28uvfRSs9FGGzVM8quvvpoUy2j7hX35Iu4ZZ5zRYbGMhh1zgmoB7euz5vgoeKF6ahNczgLsv/VB5d+5Z599trnpppvKJ5155pnmyiuvNJtsskmHmXj33XfNqFGjzH333Vc+b/r06ebYY4/NOYN0p01A8/4mVtrj05ZP3+Ihv75lTG+83B+45WbVqlXJv8FXrFhRsyMKXrj5+tha+/qsPT7tOcdPe4b8iY/9159cEakfAtrXZ+LzYx4RZWsEtL8+WqPCVRFAAAEEEChWgP3XzZeCF25+tEYAAQQQQMBSgIIXlnA0Q0CbAAUvtGUkvngoeBFfztWMmDdk1KSikEDIbyGsUXbKA0XZ0v7SSy+Z73znO2bBggUVDbfbbjvz2muvlf+MghfZXEM6W/v6rD0+7XMBP+0Z8ic+9t/6uXr++efNEUccYeRLM3L06tXLzJ492/Tu3TtVgtevX29uuOEGI1/SLR3y5ZvJkyebrl27puqDk/wT0L4+a46Pghf+zXcithdg/61v9/LLL5ujjjrKPPfcc8lJ8m/cuXPnmj333DMVuOy9EyZMKJ973nnnmcsvv9x07tw5VXtO8lNA8/4motrj8zPreqImv3py4Xsk3B/YZ1AKVkrBrJtvvjnpZK+99jL77LOPuf7668udUvDC3tfXltrXZ+3xac87ftoz5E987L/+5IpI/RDQvj4Tnx/ziChbI6D99dEaFa6KAAIIIIBAsQLsv26+FLxw86M1AggggAAClgIUvLCEoxkC2gQoeKEtI/HFQ8GL+HKuZsS8IaMmFYUEQn4LYY2yUx4oSpf2t956y9x4443mlltuMe+8805Fo/Hjx5vBgwebb33rW+U/p+BFOtcQz9K+PmuPT/ucwE97hvyJj/23fq7uv/9+c+ihh5ZPsClW8Ytf/MJ8/etfL/ex//77mxkzZphtttnGn0lCpJkEtK/PmuOj4EWmqcbJnguw/9ZP4JIlS8zAgQPLJ0jxqSlTppgtt9wyVdZ/8pOfmOOOO45/E6fSCuckzfubKGuPL5yZ0JqRkN/WuId4Ve4P7LIqxSZnzpxpTj75ZLN27dqkwKS8d/7xxx8b+Xd86aDghZ2vz620r8/a49Oee/y0Z8if+Nh//ckVkfohoH19Jj4/5hFRtkZA++ujNSpcFQEEEEAAgWIF2H/dfCl44eZHawQQQAABBCwFKHhhCUczBLQJUPBCW0bii4eCF/HlXM2IeUNGTSoKCaTo/H7wwQdmxYoV5r777jNPPPGEefzxx5NxbLXVVmaPPfZIfqVryJAhZueddzadOnXqcIzSl/zK1w9+8IPyefLw42233WaGDRvW0EcenJQvWYwePbqivTw8efTRR7d7eL26w/fee8/87Gc/M3PmzEl+qfSZZ55JTtlhhx3Mrrvuavr162cOO+yw5P/XeCOuYXylE+RBTvlF1IceesgsW7YsudaaNWuSv+7Tp4/Zfffdky9v7rvvvqZLly4d9uv6RZFG7at/ubXRIH/+858nOe/oKI1//vz5ZunSpebJJ58sF4bYbbfdEmspCCFfOO3WrVujSyZ/L3PnjDPOMLfeemvy/w844AAjY9t6663NK6+8Ym666SZz7733Js5yDbE98sgjk1+S22ijjVJdI81J1XGU2sjrQX6t7thjj01eL22/WEvBizSyYZ5T9PrsqqY9PtfxFd2+aD/23+wZZP/95/1HSPvv1Vdfbc4///zyZJg4caKR/2S5T6u+15H7kFmzZpmePXtmn2S08EKg6PXZFUFzfBS8+Oe/O/j3b7ZZzv4b3v77xhtvmF//+tfJexnyevjyl79sLr74YtO5c+dUk0P+3S5feC0dY8eONZMmTTKbbrppqvac5KeA5v1NRLXH52fW9URddH65P8iea+4Pwrs/6GgWrFy50owcOTK5b5BD9v5rr73WzJ07t6IIFgUvsr+WfG9R9Prs6qM9PtfxFd2+aD/23+wZZP8Nb//t6PNxmSHy7MODDz5o5s2blzz3IO+FyyHPI+y5556FfFaefWbSotkCRa/PruMhPldB2ocsoP31EbI9Y0MAAQQQiFeA/dct9xS8cPOjNQIIIIAAApYCFLywhKMZAtoEKHihLSPxxUPBi/hyrmbEvCGjJhWFBFJUfj/88EPz05/+1MhDiKWHIzoawEEHHWQuvfTSpNhAR19CXLVqVfKrXqWHH6VPKaAwffp007179w6Nnn/++aQwhjxAWTrGjRuXPDzZUeGI999/PymqccUVV5QLL3R0oeOPPz4ZS6N4qvuQghzyMIlcRwqENDq+9KUvmUsuuSQpslGvWEijghWNrtGofZ4FL+RBqscee8x897vfTYp9NDqkSIR8Ceb0009v+CvrtR7okTmzfPlyM2HChHJBkeprygM+hxxySKNQUv99rYIX1fOl+pfkKXiRmje4E4tan/OC0h5fXuMsqp+i/Nh/2X9rzdmOCk6FvP8+8MAD5le/+pV59tlnjfzSnxTMuuiiizK9rKVYm/xKvfzKrBx77723mTFjRlLgjCNMgaLW57y0NMcXc8EL9l/2X/bffFY5eS1JoVMpSlk6pDikFLDkCFtA8/4m8trjC3t2FD+6ovLL/QH3B9wfNH79ymcvss/ffvvtyclSgHrq1KmmV69eScHq4447rtwJBS8ae4Z2RlHrc15O2uPLa5xF9VOUH/sv+y/77waBegUvttxySzN79uzkeYZGz3HID5jceOON5mtf+1qmQtJFrR30W7xAUetzXpETX16S9BOigPbXR4jmjAkBBBBAAAH2X7c5QMELNz9aI4AAAgggYClAwQtLOJohoE2AghfaMhJfPBS8iC/nakbMGzJqUlFIIEXk9/XXX0++oHDXXXdlirlr167mqquuSooYbLTRRnXb3n333Wb06NHlLx7KifLr3fJQRr128gsl48ePN3feeWe53379+iUxfvazn617rZdeesmcdtppZvHixZnGIl+ClC9lDBkyJNXDH/IA1ve+972k2EXpC5VpLyhFL8S7VtGORgUrGl2jUfu8Cl7IAzfyi61SfCTr+KXgiXwZZvfdd687nFoP9IwaNcp85zvfqVvsYv/990/my3bbbdeIKfXft41DHhCS+d6/f/+KgiUUvEjNGfyJRazPeaJpjy/PsRbRVxF+7L8mKULA/tt+xtYreBHL/uvyGq6+FzrwwAOT+8du3bq5dEtbxQJFrM95DldzfLEWvGD/Zf+t9xpn/82++i1dujT5Yutrr72WNJZ7uzlz5pivfvWr2TujhVcCmvc3gdQen1fJVhhsEfnl/oD7A+4PGr/YpQC4/JtbCpzLIZ8P3XLLLeboo49O1l0KXjQ2DP2MItbnPM20x5fnWIvoqwg/9l/2X/bfSoFan4/Lj3zceuutyWfUaQ/5EYrJkyebo446KtVzD2n75TydAkWsz3mOlPjy1KSv0AS0vz5C82Y8CCCAAAII8PmR+xyg4IW7IT0ggAACCCBgIUDBCws0miCgUYCCFxqzEldMFLyIK9+qRssHIqrSkXsweef3jTfeMGPGjDHz5s2riFUeVtxzzz1Nnz59kgcXpaiBfPnjscceazema665xpx55pl1i1dIcYgLLrggKZBQOqQowfTp05PiAdWHPDgpBRFOP/30VOeXTlq5cqUZOXKkWbFiRUWX8lCH/Lq3jGfjjTdOfjH84YcfNs8880y7Mbd9QLNe8tatW5eM5dxzz213Ss+ePc03v/lN8/nPf9784x//ML/85S+NFESoLgohhSImTJhgOnfuXNFHo4IVjSZUo/by8JgUIJGcyEMz99xzjxE3OSQn8rCqeJWOb3/722bHHXesuKz8ipsU7Lj55putxy9O8oDON77xjZpDqn6gR2LbYostyr9aI78cJwUuNttsM/Pkk0+aRx55xEghEfl1uRpvqjZiq/v3EseVV15pdtttN3PQQQeZTTbZpN25FLyw5g2uYd7rc95A2uPLe7x595e3H/vvhgxVf0GC/deY2Pdf29ev3KOMGzfOTJs2rdzFeeedZy6//PJ291y216CdPoG81+e8R6g5vhgLXrD/sv/y7998VrmPP/7YLFy4MHkvqO2vyzYqbprP1elFg4Dm/U18tMenIYc+x5B3frk/4P6A+4N0K8Lzzz9vhg0bVv48YezYsUlB7M033zzpgIIX6RxDPivv9TlvK+3x5T3evPvL24/9l/2X/bf9q7T68/F99903+YxanpsoHVJosm/fvqZXr17mo48+Ms8++2zyOfk777xT0eGuu+5qZs2aZeQzeY6wBfJen/PWIr68RekvJAHtr4+QrBkLAggggAACJQH2X7e5QMELNz9aI4AAAgggYClAwQtLOJohoE2AghfaMhJfPBS8iC/nakbMGzJqUlFIIHnmt1bhAvnSqTyoeNpppyUFENoeUohi9erV5sILLzQzZ84s/5W0keIF8rBjveOVV15JfvVTigOUjiFDhiS/SLLNNttUNPv1r39tjjjiCLNmzZrynzcqqlHrwSgp3CCxjho1KimW0PaQL2c8/fTTSSGOxYsXl/9KHhKRBzP32WefumORghGjR4+uKGKxxx57JIUR+vXrV1H4Q8zkgZ1zzjnHLFiwoOI6tX71tFHBikaTKkt7Kfxx7LHHmoceeijpNs2DL/LgzPXXX58UvGh7iJf8sszXv/5106lTp4q/e+utt5ICIVIgo23hDylaIb+4Xl1QQxpXP9BT6lDmmjiLf9viE2+++Wbi3rZYRyOrvP6eghd5SfrfT57rcxEa2uMrYsx59pmnH/sv+y/7b56vzg19LV++PLkfLf3KvNw33HfffUkxMo5wBfJcn4tQ0hxfbAUv2H/Zf9l/3VY5eR9F3kf41a9+lfz7vvReQqnXoUOHmu9///tm2223dbsQrb0Q0Ly/CaD2+LxIsuIg88wv9wfcH3B/kO7F/t5775nx48ebO++8M2kg7+1PnTo1+bJt6aDgRTrLkM/Kc30uwkl7fEWMOc8+8/Rj/2X/Zf+t/eqs9/m4nC2FK+S5h8MPP9x06dKlogP5LF5+GKL6xyrk8/m8fywiz3WFvvIRyHN9zieiyl6IrwhV+gxFQPvrIxRnxoEAAggggEBbAfZft/lAwQs3P1ojgAACCCBgKUDBC0s4miGgTYCCF9oyEl88FLyIL+dqRswbMmpSUUggeea3+gFE+VKgPAhxzDHHtCta0HYw8rCF/HKXPDhROqTQgxQv+OxnP1t33PPmzTPDhw+vKHpw4403mlNPPbX8ILo8kDFmzJjky4mlo15hjNLfSxEGiUd+SbR0SOGKH/3oR0kBihpvspXPk187Offcc83tt99e/rPjjz8++ZJGdZEMOUG+QCl///DDD5fPP/TQQ83kyZM7HHutghwybom7beGGLAUrakFnaW9T8KJWMRLJqTwwU124pG18UvhDcjphwoSKQibya7BSwKKtgbSr90CP/EK75EuKW2g5KHihJROtjyPP9bmI0WiPr4gx59lnnn7svyb5tTH23/QFp9h/G7+aa91ryT3kHXfcYbp169a4A87wViDP9bkIBM3xxVbwgv2X/TfrF2rYf/+5KsqvuUtR0lWrVtVcJkuFU6UwZiuKUBaxdtNnYwHN+5tErz2+xsKc0ZFAnvnl/oD7A+4PGq838t6+/LL86aefnpxcrwA6BS8aW4Z+Rp7rcxFW2uMrYsx59pmnH/sv+y/7b+1XZ73Px6XQ1JQpU8wXv/jFui/rWoVkBg0alDy/8elPfzrP5YC+lAnkuT4XMTTiK0KVPkMR0P76CMWZcSCAAAIIINBWgP3XbT5Q8MLNj9YIIIAAAghYClDwwhKOZghoE6DghbaMxBcPBS/iy7maEfOGjJpUFBJIXvl99913zahRoyoKS1xzzTVGChCkKSZQ/YteMlh50EL6rHd8+OGH5oILLkiKI5QO+QWwu+++2+yyyy5GCldcf/31Rr4kUTqkcMWcOXPMV7/61br9rl692hx99NFmxYoVyTnywOUtt9yS/FlHxS5KHb766qtJIY5ly5aV29f7NfB77703+eWU0rHrrruamTNnVvySWb1Aq391XMY+e/Zs07t373KTLAUral0nS/usBS8kP5deeqmRohOlI02hk9K58mCszJHRo0c3zG+tB3pqeRXyIsvYKQUvMoIFfHpe63NRRNrjK2rcefWblx/774aMsP+mK3jB/tv4Vbxu3brk/lKKqJQOuR+Ue8iBAwc27oAzvBbIa30uCkFzfDEVvGD/Zf/l37/2q1z1v3nb9vSZz3zGTJw4MXlPRfZejngENO9vkgXt8cUzU4oZaV755f6A+wPuD9K9RquLgI0bNy4p5F396/IUvEjnGfJZea3PRRlpj6+ocefVb15+7L/sv+y/9V+VtT4fl39rS9EK+QGORscTTzxhDjvssOQHPOT40pe+ZO655x6z0047NWrK33sskNf6XBQB8RUlS78hCGh/fYRgzBgQQAABBBCoFmD/dZsTFLxw86M1AggggAAClgIUvLCEoxkC2gQoeKEtI/HFQ8GL+HKuZsS8IaMmFYUEkld+H3nkESO/er127dokziyFC0oDq+5DfvFTChpsueWWdcde/eVWObH0gOTTTz9t5Bdd1qxZU24vD3DIn3VUuEJ+ufvEE08stzn++OPN97//fbPFFlukzkF1H2eccYaRAiAbb7xxuY9aD5lcddVVSYGOzp07N7yW/LKKjHXatGnlc6XYx1FHHVX+/1kKVtS6YJb2WR8okrwcc8wx5pe//GX50j/96U/Nt7/97YZjL51Q60E2KaAhhVDa5riWtXyBZvLkyeq+REPBi9TpD/7EvNbnoqC0x1fUuPPqNy8/9t/KjLD/GiPFs2bNmmV69uxZc7qy/3b8KpZiF1Lo7Pzzzy/f10oL+f9SqCtNIbe81gn6aY1AXutzUdFrji+mghfsv+y//PvXfpWrfp+hVk9SrPS0005LClxuvvnm9hejpTcCmvc3QdQenzeJVhpoXvnl/oD7A+4PGr/I33rrLTNmzJhy4XT5hXn5zGbHHXds15iCF409Qz8jr/W5KCft8RU17rz6zcuP/Zf9l/23/quy1ufjgwYNSvbeT3/60w1fzn/+85+T5yrkPb/S8fOf/9zss88+Ddtygr8Cea3PRQkQX1Gy9BuCgPbXRwjGjAEBBBBAAIFqAfZftzlBwQs3P1ojgAACCCBgKUDBC0s4miGgTYCCF9oyEl88FLyIL+dqRswbMmpSUUggeeR3/fr15sorrzQXXXRROcZaRQcaDaD6oQl5yFF+SXuXXXbpsOnixYuNFMcoFduQXyaRAhXz5s0rPzgpHYwdOzb5pbCOvixR68GP6dOnJw9zZDmef/75JKZVq1Ylzfr27WvkAc3tt9++3E31F0632247M3fuXLPnnnumvtTtt9+ePJQiv6jSu3dv841vfMN88YtfLLfPUrCi1kWztM/6QNGSJUsqfiW9llEaiFtvvdWcfPLJ5VNrFUqplVf51Vj5T0fFT9JcP+9zKHiRt6i//eWxPhc5eu3xFTn2PPrOw4/9t30m2H8bF7xg/63/Cv7444/NjBkzknvG0n2lnC2/dif3G9tuu20eL3/6UC6Qx/pc5BC1x1fk2PPoOw8/9l/2XxHg37/2r0h5v0bex5H3PqQoqFg+/PDD5plnnmnX6dChQ5P3d9iD7b19aZnH+lzkWLXHV+TYY+g7j/xyf8D9AfcHjVeLjz76yFx//fVJwW855HOc2267zQwbNqxmYwpeNDYN/Yw81ucijbTHV+TY8+g7Dz/2X/Zf9t+OX421Ph8/77zzjDzHkebHN+Q98lNOOSV5FqF0UPAijxVQdx95rM9FjpD4itSlb98FtL8+fPclfgQQQAABBGoJsP+6zQsKXrj50RoBBBBAAAFLAQpeWMLRDAFtAhS80JaR+OKh4EV8OVczYt6QUZOKQgLJI7+1Hna4++67zVFHHZUp5v/93/9NfsFzypQp5XZStOKQQw7psB/5JW4pXHDVVVfVPU9+KWzq1KmmV69eHfZVXXRDHrqUL2L06dMn01jkl8qOOeaY5Esbckgxi/nz55uvfOUr5X4ef/zxpOBD6QuV+++/f/Ily2222SbTtTo6OUvBilr9ZGmf9Qs/V199dfJr6aXjjDPOMNdcc03yhZcsx1NPPWUOPvhg89prryXNav2yfV6FTLLEZXsuBS9s5cJrl8f6XKSK9viKHHsefefhx/7bPhPsv40LXrD/1n4Fy/3kj3/8YyP3I22LXciv1d1xxx2mZ8+eebz06cMDgTzW5yKHqT2+IseeR995+LH/sv+KAP/+zeMVuaEPKTr19NNPm0svvdQsWLCgovM0xUvzjYbeWiGQx/pcZNza4yty7DH0nUd+uT/g/oD7g8arxWOPPWZOOOEEI4XA5Rg3blxSoLxLly41G1PworFp6GfksT4XaaQ9viLHnkffefix/7L/sv92/Gqs9fm4vAd+/PHHp3oZ12pPwYtUdF6flMf6XCQA8RWpS9++C2h/ffjuS/wIIIAAAgjUEmD/dZsXFLxw86M1AggggAAClgL/H3vnA31Tlf7/Z2HI+NJCpqWaqDUWvmZI/5g0g5JqhPwb5E+qT0gozEhKUshoIX9DmlBfUfKvyEhJNZXK+DPTyKo10UypGL6yzHcY8lvP9rvXveeee+85Z+997nPOeZ+1Zn2/+ez9nOd5PfvsZ99zzn4fCF4EBIduICCNAAQvpGUkef5A8CJ5ORcTMW7IiEmFFUdM5NcpEsGO8suKF1xwgS+f//Of/9D69euJN/ynjrlz59KAAQOK2vnyyy+pT58+tGnTppy2xb4UltnB+WV4FqpguzVq1CjqQ2ZFIs/GAAAgAElEQVQDfgHkhRdeoF27dqX/mYUzrrvuuvR/O1/YLCsro+nTp9MPf/hDX+cq1NiPYIWbHT/9/Wz4OX78OI0aNYqmTZuWPi1/3Y03mfo93Maf82UbtxdynPnwe15b7SF4YYts9OyamJ9tRi3dP5uxm7Btgh/qb24mUH8LC16g/rpfvceOHVNrsPHjx0PswsQEF3EbJuZnmwik+2czdhO2TfBD/UX9ZQL4/Wviisy1wRvW7rvvPnryySez/vjcc89Rr1697JwUVkUQMDE/2wxEun82Y0+CbRP5xfoA6wOsDwrPFt988416zsMC53ywQDl/Lb5evXp5O0LwIgkzcOEYTczPNilK989m7CZsm+CH+ov6i/pb+Gp0ez7u56MlELwwMdtFz4aJ+dlm1PDPJl3YjjoB6ddH1PnCfxAAARAAARBwI4D6qzcuIHihxw+9QQAEQAAEQCAgAQheBASHbiAgjQAEL6RlJHn+QPAieTkXEzFuyIhJhRVHTOR39+7d1L17d9qxY4dxHx955BEaM2aMJ7tvvPEG9e7dm/bt25fVfvTo0eoroRUqVChqxyk2ULSDjwbODRqLFy9WXzRLHfzV0ilTptBZZ53lw2rhpn4EK9ws+envZ8OP2wsyQTewOM/LcXgRvPD6BRonAy/JCRoL24bghRfCyWhjYn62SUq6fzZjN2HbBD/UX2+ZQP09wwn1N3fMHD16lCZOnKj+l3m0bduWZs2aVXDzjbcRiFZRI2BifrYZs3T/bMZuwrYJfqi/3jKB+ov6622k5Lb6+uuviQVB165dm/5j165dacGCBXT22WcHNYt+wgmYmJ9thijdP5uxJ8G2ifxifeBtpGB9kMz1wYkTJ9RzDxbA5oMFylnsomPHjgUHDgQvvF1XcW5lYn62yUe6fzZjN2HbBD/UX2+ZQP1NZv3lqHUFK3T7exuhaCWNgIn52WZM8M8mXdiOOgHp10fU+cJ/EAABEAABEHAjgPqrNy4geKHHD71BAARAAARAICABCF4EBIduICCNAAQvpGUkef5A8CJ5ORcTMW7IiEmFFUdM5FfKC0X80sWIESNyvgS6bt06uvHGGz3xC1Pw4tFHH6WHHnoo7ZcfcQ9PwRCRH8EKN5t++ksSvHC+vKXzQg4EL7yONrQzTcDE/Gzap0x70v2zGbsJ2yb4of56y4SzJqD+DqN58+al4QUVaXITnIpa/d2/f79aO/JGm8yjXbt2NHv2bKpTp463QYZWsSJgYn62CUS6fzZjN2HbBD/UX2+ZQP09w8m24FTU6q+XEbRixQrq0qVLuil//X358uXUuHFjL93RJoIETMzPNsOW7p/N2JNg20R+sT7wNlKwPkjm+sApVM6/wydMmECVKlUqOHAgeOHtuopzKxPzs00+0v2zGbsJ2yb4of56ywTqbzLrL0et83zcRH9vIxStpBEwMT/bjAn+2aQL21EnIP36iDpf+A8CIAACIAACbgRQf/XGBQQv9PihNwiAAAiAAAgEJADBi4Dg0A0EpBGA4IW0jCTPHwheJC/nYiLGDRkxqbDiiIn8SnmhaMOGDcRf/Txy5EgWq9atW6uNjOeff35RhhC8yEYUVcELHgvXXXddOhidF3ogeFH0skEDSwRMzM+WXFNmpftnM3YTtk3wQ/31lgm80HuGk+0Nt1Gqv5988gndc889xD5nHn369FFfnq1Vq5a3AYZWsSNgYn62CUW6fzZjN2HbBD/UX2+ZQP1F/fU2UtxbuV1nznWGjn30lUfAxPxsMyrp/tmMPQm2TeQX6wNvIwXrg+StD77++msqKyujtWvXquBbtGhBPA7q1q1bdNBA8KIootg3MDE/24Qk3T+bsZuwbYIf6q+3TKD+Jq/+piLWeT7ONnT7exuhaCWNgIn52WZM8M8mXdiOOgHp10fU+cJ/EAABEAABEHAjgPqrNy4geKHHD71BAARAAARAICABCF4EBIduICCNAAQvpGUkef5A8CJ5ORcTMW7IiEmFFUdM5Nf5QlGTJk1o2bJlVL9+fSs+uxn98ssviTcobtq0yfWco0ePpnHjxlGFChUK+uQUvLj++uuJX6ysWbOm8Vj46+oDBw5M2x00aJDaYHnWWWcZO5cfwQq3k/rp7/zSe6FxYHvD7TvvvKNenk0dOi/kQPDC2HCEIZ8ETMzPPk/pq7l0/3wFU4LGJvih/gZLHOrvMGIGqcP5wrNXqs66z/2iUn/fe+89uuuuu2jHjh1Z4Q4ZMkR9ZbZq1apeMaBdDAmYmJ9tYpHun83YTdg2wQ/1N1gmUH9Rf/2MHLd1RtA1i5/zom3pCJiYn216L90/m7EnwbaJ/GJ9EGykYH0Q//WBTYFxt/sQwUYiekklYGJ+thmbdP9sxm7Ctgl+qL/BMoH6G//6mxoZOs/H2YZu/2AjFL1KTcDE/GwzBvhnky5sR52A9Osj6nzhPwiAAAiAAAi4EUD91RsXELzQ44feIAACIAACIBCQAAQvAoJDNxCQRgCCF9Iykjx/IHiRvJyLiRg3ZMSkwoojJvL72WefUY8ePWjr1q3KR94kyF/ebN68uRWfnUZPnDhBY8eOpYkTJ6b/9OMf/5iOHj1KBw8eTPv07LPPUseOHQv69P7771Pbtm3pyJEjqt1ll11GS5cupZ/85CfGY3EKKfCXzqZPn04//OEPjZ3Lj2CF20n99PcjeHH8+HEaNWoUTZs2LX3aqVOn0rBhw3zHvnfvXrrlllvo3XffzTv+ovRCjvMl4AEDBihOlStX9s0GHaJNwMT8bJOAdP9sxm7Ctgl+qL/BMoH6m9z6e+rUKVq/fr0Su+D1Q+rgteuDDz5I99xzD1WqVCnYwEKv2BAwMT/bhCHdP5uxm7Btgh/qb7BMoP4mt/4GGTEQvAhCLdp9TMzPNglI989m7EmwbSK/WB8EGylYH8R/fQDBi2DXBnqdJmBifrbJUrp/NmM3YdsEP9TfYJlA/Y1//U2NDN3n47r9g41Q9Co1ARPzs80Y4J9NurAddQLSr4+o84X/IAACIAACIOBGAPVXb1xA8EKPH3qDAAiAAAiAQEACELwICA7dQEAaAQheSMtI8vyB4EXyci4mYtyQEZMKK46YyO+hQ4eoT58+tHbt2rSPYX55k8U1unbtmhapqF27Ni1cuJA++OADGjNmTNqnFi1aEPtVt27dvCzdXo569dVXifuaPt566y1q2bJl2mybNm1oyZIlVKtWLc+n4q8XDRw4kKpUqUKXXHIJNWjQgLp165berLlmzZoskQ+/4gmPPfYYjR49Ou1Pof5+BC/YIIs4DB8+PG170KBBNGXKFDrrrLM8x88NvYiUROmFHAhe+Ep/rBubmJ9tApLun83YTdg2wQ/1N1gmUH+TWX9Z7GLZsmV09913pwXReATVqFGDZs6cqcTbypUrF2xQoVesCJiYn20Cke6fzdhN2DbBD/U3WCZQf5NRf48dO6buDX388cf0pz/9SQlMPfHEE/TLX/7S18DZv3+/ErbcuHFjut/q1aupQ4cOvuygcXQImJifbUYr3T+bsSfBton8Yn0QbKRgfRD/9QEEL4JdG+h1moCJ+dkmS+n+2YzdhG0T/FB/g2UC9Tf+9Tc1MnSfj+v2DzZC0avUBEzMzzZjgH826cJ21AlIvz6izhf+gwAIgAAIgIAbAdRfvXEBwQs9fugNAiAAAiAAAgEJQPAiIDh0AwFpBCB4IS0jyfMHghfJy7mYiHFDRkwqrDhiIr/Hjx+nUaOyv4YydOhQmjx5sq+vZPOLSSyocODAAWrYsCH95Cc/ofbt26v/m+/Ys2cP9e7dm/jFydTx6KOPKn+++eYbJcSxadOm9N9GjBhBEyZMyOvX4cOHqaysjJYvX57uwyIMw4YNy3m5rlBCPv/8c7r99tupQoUK1LRpUyWy0aVLFzr33HPT3ZziGizU8fLLL9Nll13mOdevvfYatW3bNt2e4509ezbxl8r5cL5QyrFNnz6dfvjDHxY9x7///W9iXnPmzEm3NSl44fS9VatWxF8VOu+884r6ltlg3rx5SvQjdbD4yYIFC+jss89O/1uUXsiB4IWv9Me6sYn52SYg6f7ZjN2EbRP8UH9zM4H6S9SkSRMl7FC/fn3XoZrE+stiFytXrlRCW7zxNnXUqVOHnnzySbrhhht8rfNMzAGwIZeAifnZZnTS/bMZuwnbJvih/qL+MgG/go9Jqb//+te/6J577lG/yVNHkHsqW7duVfeD9u3bp8wEuV9iYs6AjfAImJifbXor3T+bsSfBton8Yn2A9QHWB+6zBdf0TEFtP3MKC2Bt27Yt3YXvc/Dv+Mxj4sSJvp6n+Dk/2paegIn52WYU0v2zGbsJ2yb4of6i/qL+Fr4adZ+P6/Y3MVfARvgETMzPNr2GfzbpwnbUCUi/PqLOF/6DAAiAAAiAgBsB1F+9cQHBCz1+6A0CIAACIAACAQlA8CIgOHQDAWkEIHghLSPJ8weCF8nLuZiIcUNGTCqsOGIqvytWrFCCDqmDBSuWLl1KjRs39uz3hg0biMUKjhw5ovoU29DAXw594IEHiDdPpI7WrVvTs88+S+eff776J/4CKItApGyyEAT/vWPHjq5+8YbIadOmKaGHfDaLBcQ2eHNH//79002vuuoqWrJkSdYLmUePHqXBgwfTwoUL0+38bAQ5efIkjRs3jljgI3VMnTpViXOkDqd4Qps2bZQftWrVKhaG2hDKX1R99913021NCl642X/uueeoV69eRX1LNfj222/pzjvvpDVr1qT7MA8eF5ljO0ov5EDwwnP6Y9/Q1PxsC5R0/2zFbcquKX6ov2cygvr7BwWjmOBFEuvv5s2b6dZbb80Su2BOLHbx85//3NRlDTsxIWBqfraFQ7p/tuI2ZdcUP9Rf1F+/ghdJqr98T4VFplIH34dYvHixusfj5eB7HSygmrk5lsWp+F7OOeec48UE2kSQgKn52Vbo0v2zFXdS7JrKL9YHWB9gfWB21mBxbBY7Tx2PPPIIjRkzxuxJYE00AVPzs60gpftnK25Tdk3xQ/1F/UX9zX9V6j4f1+1var6AnXAJmJqfbXkN/2yRhd04EJB+fcSBMWIAARAAARAAAScB1F+9MQHBCz1+6A0CIAACIAACAQlA8CIgOHQDAWkEIHghLSPJ8weCF8nLuZiIcUNGTCqsOGIqv3v27FEvH/Jm/dQxaNAgtUmhSpUqRX3nr3WxmAJ/fTt1dO/enebPn0/VqlVz7e9FzIJfxBg5ciTNmjUrbaNFixbEwgp169Z1tfvRRx8p4Y3ML4BPmjRJiWBUqFChaCyffvqpEtnYsmVLui37wEIMFStWzOr/9NNPU1lZWfrfePPl888/TywYUuzYvXs3MaMdO3aoprx5ZNWqVXTllVemu+7cuVPFwj7la+N2HrdNw9zOpOCFm2CHU7CkEAM3H90YsI0ovZADwYtiIz85fzc1P9siJt0/W3GbsmuKH+rvmYyg/noTvEha/XW7Rpo1a0azZ8/GV2BNTWgxs2NqfraFRbp/tuI2ZdcUP9Rf1F+/G2qSVH8/+OADuvnmm2nfvn3pgcL3dvjeh8tLSzmXt5tQlR9xUFPzBeyES8DU/GzLa+n+2Yo7KXZN5RfrA6wPsD4wO2tA8MIszyhaMzU/24pdun+24jZl1xQ/1F/UX9Tf/Fel7vNx3f6m5gvYCZeAqfnZltfwzxZZ2I0DAenXRxwYIwYQAAEQAAEQcBJA/dUbExC80OOH3iAAAiAAAiAQkAAELwKCQzcQkEYAghfSMpI8fyB4kbyci4kYN2TEpMKKI6byy+IDM2bMoHvvvTfLz4cfflgJTlSuXDmv/8eOHaOpU6dmfb2zatWq6uudHTt2dO3n9gLT4MGDlcCG81y7du2inj17poUh2GC+tvw39ueBBx4g3lCROtgf/kopfx28kOjFkSNH6L777lNfDE8dderUoeXLl9Pll1+eEwtvAOnbty9t3Lgx/TeOed68eXTuuefmZeZ2HjcxigMHDijxjfXr16dtFRMi4Vxu2rSJbr/99izRDzbgR/CiXr16Ku7GjRvnjcNNXKRbt240c+bMgvGzjyyOwl+NzRQmyZfXKL2QA8ELK1NdJI2amp9tBS/dP1txm7Jrih/q7+mMoP72oj/84bTgBervmavUbU3H67JFixZRy5YtTV3OsBMzAqbmZ1tYJPv35ptvEgvYpY5WrVqp3xWSDlP8UH9Rf50balB/z1zpbr+/vdbfv/zlL0oYI1NAtJhoqaQ5Br4EJ2Bqfg7uQeGe0v2zFXdS7JrKL9YHWB9gfWB21oDghVmeUbRman62Fbt0/2zFbcquKX6ov6i/qL/5r0rd5+O6/U3NF7ATLgFT87Mtr+GfLbKwGwcC0q+PODBGDCAAAiAAAiDgJID6qzcmIHihxw+9QQAEQAAEQCAgAQheBASHbiAgjQAEL6RlJHn+QPAieTkXEzFuyIhJhRVHTOZ3//79ShCBhQgyDxabGDNmDDVo0CDna54sXDF27FhavHhxVp9Cogxumxf5S93PPPMMNWzYMIcTv+y0YMEC6t+/f/pvLGDBXxjt0aOHK1e3r8Rzw2HDhilRjwsvvDCrH59j27ZtKpZXXnkl62+TJk2iESNG5BXKWL16tRKl4M26qaNt27Y0YcIEuvTSS6lcuXLpf+fzfPbZZ0pUI5NzPlENbs92mH/m8Zvf/EYJkdSqVSvr37/77jt6+umnafz48XTw4MEcNoUELw4fPqw2prDIReqYOHGiEqWoVKmSK2f+yi2LnbAvmccVV1xB3Peaa67Jip/b8ItLLK7CAiSZzAqNgSi9kAPBCytTXSSNmpyfbQCQ7p+NmE3aNMkP9Rf1F/XX/ep866231Fov8wvzLI7Ga5Py5cubvKRhK0YETM7PNrBI9i9JghecW9Rf1F/U3/yz3M6dO1UNZgHS1MH3LfheQ5cuXXKESvk3+0svvaT+vnv37qx7N3yPge+R4Ig3Acn1jclL9y/eo8N+dCbzi/UB1gdYH5i7ZiF4YY5lVC2ZnJ9tMJDun42YTdo0yQ/1F/UX9df96tR9Pq7b3+ScAVvhETA5P9vwGv7ZoAqbcSEg/fqIC2fEAQIgAAIgAAKZBFB/9cYDBC/0+KE3CIAACIAACAQkAMGLgODQDQSkEYDghbSMJM8fCF4kL+diIsYNGTGpsOKI6fzyZobbbrst62ucKcebNm1Kbdq0oZo1a9Lx48dp8+bN9Prrr+fExRsZnnzySbr44otdY166dKkSr8gUO3j22WepV69eOS+gpwywkMOQIUOyhDVYIIH78ZdY3Q7279Zbb6W9e/fm/Jm/Cn711VcTC2ewHxs3bnSNmftPmTJFxZzvOHHihGozatSonCaZzPg877zzjuKWebAPc+fOJRYWcbkBqDaLdO/enXbs2JHVr0aNGtSuXTtq1KgRsfDE9u3bVT5SQhdsd9y4cbRu3ToVHx+FBC84pxwDC1FkHvXr1yfe2MIHbzC9/vrrs/5+9OhRJXgxZ86cnPi577XXXqsERtj+u+++SywIkZl77lTsa7FReiEHghdWprpIGjU9P5uGIN0/0/GatmeaH+pvdoZQf4mSXn9ZII3XFyySZfJo0qQJLVu2TPHFEU8Cpudn05Qk+5c0wQvOLeov6i9+/7rPciy+yfXy7rvvzhHT5N/vrVq1SguW8nXE84fz3gvfk+D7BLfcckuOEKbpuRX2Sk9Acn1jOtL9K30Go+2B6fxifYD1AdYHZuYECF6Y4RhlK6bnZ9MspPtnOl7T9kzzQ/1F/UX9zb1KdZ+P6/Y3PW/AXjgETM/Ppr2Gf6aJwl6cCEi/PuLEGrGAAAiAAAiAQIoA6q/eWIDghR4/9AYBEAABEACBgAQgeBEQHLqBgDQCELyQlpHk+QPBi+TlXEzEuCEjJhVWHLGR308//ZQGDx5MGzZs8O0zi13MmjUrrwgF2+7Tp0+WuETfvn1p5syZVK1atYLn++ijj6hr165ZmyjYT/7Sd+XKlV37vvfee3TXXXfliEV4CYz9ZCGLWrVqFW3OohcsWjF69OgcMYdCnXkDCL/Awxt7K1So4NqUN5qsXLlSiU24iXe4dUrZvemmm5TtP/zhD6pZIcEL/vvq1atVfpyCFKlzcIxsw3mw6MWkSZNo+vTpvuJnO1dccYXazNq8efO8qKL0Qg4EL4peLolpYGN+NglPun8mY7VhywY/1N/TmUL9zR2xSay/H3/8MXXr1i3ry/ImrmUIXpigKNuGjfnZZMSS/Uui4AXnFvUX9Re/f91nuSD3IlKWWBTj8ccfpy5dukDswmQREWxLcn1jbNL9E5zaSLhmI79YH2B9gPWB/uUPwQt9hlG3YGN+NslEun8mY7VhywY/1F/UX9Tf7KtV9/m4bn8bcwds2idgY3426TX8M0kTtuJGQPr1ETfeiAcEQAAEQAAE8PxIfwxA8EKfISyAAAiAAAiAQAACELwIAA1dQEAiAQheSMxKsnyC4EWy8i0qWjwQEZUO487Yyi8LGMyfP18JGHgRWahRowY9+OCD1L9/f6pSpYprnPxSBX+pmwUxUgdvgli+fDldfvnlRdmcPHmSpk6dqmykDhZ2YD979OiRt//+/fvpiSeeUIIUBw8eLHoe/uL3Qw89pDZmVKpUqWj7VAPeDLJt2zYaO3YsvfLKK0X7sRjFuHHjqGnTpjkv3js7+7HNAhIsPtG6dWsVb69evTwLXnCOWEDk4YcfdvX//vvvp0cffZTKly+f8/fvv/+e3njjDXrkkUfo7bffLho/j5lRo0apMXP22WcXbB+lF3IgeFE09YlpYGt+NgVQun+m4rRlxxY/1F/UX7cxm8T6u2bNGurYsaPxSxiCF8aRijNoa342Fahk/5IqeMG5Rf1F/UX9zT/L7dmzR93nWLx4cdGpkO/RsFAp31OpW7du0fZoEB8CkusbU5buX3xGQmkisZVfrA+wPsD6QO+ahuCFHr849LY1P5tiI90/U3HasmOLH+ov6i/q7xkCus/Hdfvbmj9g1y4BW/OzKa/hnymSsBNHAtKvjzgyR0wgAAIgAAIggPqrNwYgeKHHD71BAARAAARAICABCF4EBIduICCNAAQvpGUkef5A8CJ5ORcTMW7IiEmFFUds55dfLOIN/KtXr6Y///nPtH37dkp9XaV58+bUoEEDtZnhF7/4BVWrVq1gjEuXLlXiBplfZ2EhiqFDhxYVfEgZ/vrrr6msrIzWrl2bPlezZs3omWeeoYYNGxY8/6FDh2jjxo20bt06+uSTT+j9999X7XlDxiWXXKKEJzp16kRsr3LlyoHzxcIPf/3rX2nlypWK3YcffpgW2mBmLETRrl07dZ4KFSr4Os+JEydoy5Yt9MILL9AHH3yQjoF95w2cPXv2VLlI+f/Pf/7Tl+AFO8P+s2DFwoUL6b333qPdu3enfezTpw/Nnj1bMct3sI8s/LF+/XrX+C+99FL61a9+5WnMpM4RpRdyIHjha0jHurHt+VkXnnT/dOOz3d82P9Rf/xlE/Y1X/XVujPE/Itx7QPDCFEm5dmzPz7qRS/YvyYIXqbyi/vof4ai/8aq/+UYAi3D+4x//UOKe/Ft/x44daXFUFg3lexKtWrVSv/UvuOACz/d4/I849JBKQHJ9Y2bS/ZOa16j4ZTu/WB/4HwlYHyRjfVBsZEDwohih+P/d9vysS1C6f7rx2e5vmx/qr/8Mov7Gr/7qPh/X7e9/FKKHBAK252fdGOGfLkH0jzMB6ddHnNkjNhAAARAAgeQSQP3Vyz0EL/T4oTcIgAAIgAAIBCQAwYuA4NANBKQRgOCFtIwkzx8IXiQv52Iixg0ZMamw4gjyawUrjIIACICANgHp87N0/7QTYNkA+FkGDPMgAAIgEJCA9PlZsn8QvAg46NANBEAABEBAvKCE5PqL4aNPAPnVZwgLIAACIGCDgPT5Wbp/NnJi0ib4maQJWyAAAiBgjoD0+Rn+mcs1LMWPgPTrI37EEREIgAAIgAAIQDBddwxA8EKXIPqDAAiAAAiAQCACELwIhA2dQEAeAQheyMtJ0jyC4EXSMi4oXjwQEZQMC64gvxagwiQIgAAIGCAgfX6W7p+BFFg1AX5W8cI4CIAACAQmIH1+luwfBC8CDzt0BAEQAIHEE5Bc3zg50v1L/ADSBID8agJEdxAAARCwRED6/CzdP0tpMWYW/IyhhCEQAAEQMEpA+vwM/4ymG8ZiRkD69REz3AgHBEAABEAABBQB1F+9gQDBCz1+6A0CIAACIAACAQlA8CIgOHQDAWkEIHghLSPJ8weCF8nLuZiIcUNGTCqsOIL8WsEKoyAAAiCgTUD6/CzdP+0EWDYAfpYBwzwIgAAIBCQgfX6W7B8ELwIOOnQDARAAARAQ/0Kg5PqL4aNPAPnVZwgLIAACIGCDgPT5Wbp/NnJi0ib4maQJWyAAAiBgjoD0+Rn+mcs1LMWPgPTrI37EEREIgAAIgAAIQPBCdwxA8EKXIPqDAAiAAAiAQCACELwIhA2dQEAeAQheyMtJ0jyC4EXSMi4oXjwQEZQMC64gvxagwiQIgAAIGCAgfX6W7p+BFFg1AX5W8cI4CIAACAQmIH1+luwfBC8CDzt0BAEQAIHEE5Bc3zg50v1L/ADSBID8agJEdxAAARCwRED6/CzdP0tpMWYW/IyhhCEQAAEQMEpA+vwM/4ymG8ZiRkD69REz3AgHBEAABEAABBQB1F+9gQDBCz1+6A0CIAACIAACAQlA8CIgOHQDAWkEIHghLSPJ8weCF8nLuZiIcUNGTCqsOKKbX5cbTlb8hFEQAIH8BC655BLatm0bEMWMgO78bBuHdP9sx69rX5cf6q9uBtAfBPQJoP7qM5RoQXd+th2TZP+SIHiB+mt7hMM+CBQngPpbnFEUW0iub8xTun9RzLkkn3Xzi/WBpGzCl6QSwPognpnXnZ9tU5Hun+34de3r8kP91c0A+oOAPgHUX32GEi3ozs+2Y4J/ticl7rAAACAASURBVAnDfpQJSL8+oswWvoMACIAACIBAPgKov3pjA4IXevzQGwRAAARAAAQCEoDgRUBw6AYC0ghA8EJaRpLnDwQvkpdzMRHjhoyYVFhxRDe/eKHISlpgFAR8EcALRb5wRaax7vxsO1Dp/tmOX9e+Lj/UX90MoD8I6BNA/dVnKNGC7vxsOybJ/kHwwnb2YR8EQIAJoP7GcxxIrm9MXLp/8RwV4UWlm1/8Pg8vVzgTCOQjgPVBPMeG7vxsm4p0/2zHr2tflx/qr24G0B8E9Amg/uozlGhBd362HRP8s00Y9qNMQPr1EWW28B0EQAAEQAAE8hFA/dUbGxC80OOH3iAAAiAAAiAQkAAELwKCQzcQkEYAghfSMpI8fyB4kbyci4kYN2TEpMKKI7r5xQtFVtICoyDgiwBeKPKFKzKNdedn24FK9892/Lr2dfmh/upmAP1BQJ8A6q8+Q4kWdOdn2zFJ9892/Lr2dfmh/upmAP1BQJ8A6q8+Q4kWdOdn2zFJ9892/HG3r5tfrA/iPkIQXxQIYH0QhSz591F3fvZ/Rn89pPvnL5rwW+vyQ/0NP2c4Iwg4CaD+xnNM6M7PtqnAP9uEYT/KBKRfH1FmC99BAARAAARAIB8B1F+9sQHBCz1+6A0CIAACIAACAQlA8CIgOHQDAWkEIHghLSPJ8weCF8nLuZiIcUNGTCqsOKKbX7xQZCUtMAoCvgjghSJfuCLTWHd+th2odP9sx69rX5cf6q9uBtAfBPQJoP7qM5RoQXd+th2TdP9sx69rX5cf6q9uBtAfBPQJoP7qM5RoQXd+th2TdP9sxx93+7r5xfog7iME8UWBANYHUciSfx9152f/Z/TXQ7p//qIJv7UuP9Tf8HOGM4KAkwDqbzzHhO78bJsK/LNNGPajTED69RFltvAdBEAABEAABPIRQP3VGxsQvNDjh94gAAIgAAIgEJAABC8CgkM3EJBGAIIX0jKSPH8geJG8nIuJGDdkxKTCiiPIrxWsMAoCIAAC2gSkz8/S/dNOgGUD4GcZMMyDAAiAQEAC0udn6f4FxB5aN/ALDTVOBAIgAAK+CEifn6X75ws2GucQQH4xKEAABEBAJgHp87N0/2Rm9YxX4Cc9Q/APBEAgqQSkz8/wL6kjE3F7ISD9+vASA9qAAAiAAAiAQNQIoP7qZQyCF3r80BsEQAAEQAAEAhKA4EVAcOgGAtIIQPBCWkaS5w8EL5KXczER44aMmFRYcQT5tYIVRkEABEBAm4D0+Vm6f9oJsGwA/CwDhnkQAAEQCEhA+vws3b+A2EPrBn6hocaJQAAEQMAXAenzs3T/fMFG4xwCyC8GBQiAAAjIJCB9fpbun8ysnvEK/KRnCP6BAAgklYD0+Rn+JXVkIm4vBKRfH15iQBsQAAEQAAEQiBoB1F+9jEHwQo8feoMACIAACIBAQAIQvAgIDt1AQBoBCF5Iy0jy/IHgRfJyLiZi3JARkworjiC/VrDCKAiAAAhoE5A+P0v3TzsBlg2An2XAMA8CIAACAQlIn5+l+xcQe2jdwC801DgRCIAACPgiIH1+lu6fL9honEMA+cWgAAEQAAGZBKTPz9L9k5nVM16Bn/QMwT8QAIGkEpA+P8O/pI5MxO2FgPTrw0sMaAMCIAACIAACUSOA+quXMQhe6PFDbxAAARAAARAISACCFwHBoRsISCMAwQtpGUmePxC8SF7OxUSMGzJiUmHFEeTXClYYBQEQAAFtAtLnZ+n+aSfAsgHwswwY5kEABEAgIAHp87N0/wJiD60b+IWGGicCARAAAV8EpM/P0v3zBRuNcwggvxgUIAACICCTgPT5Wbp/MrN6xivwk54h+AcCIJBUAtLnZ/iX1JGJuL0QkH59eIkBbUAABEAABEAgagRQf/UyBsELPX7oDQIgAAIgAAIBCUDwIiA4dAMBaQQgeCEtI8nzB4IXycu5mIhxQ0ZMKqw4gvxawQqjIAACIKBNQPr8LN0/7QRYNgB+lgHDPAiAAAgEJCB9fpbuX0DsoXUDv9BQ40QgAAIg4IuA9PlZun++YKNxDgHkF4MCBEAABGQSkD4/S/dPZlbPeAV+0jME/0AABJJKQPr8DP+SOjIRtxcC0q8PLzGgDQiAAAiAAAhEjQDqr17GIHihxw+9QQAEQAAEQCAgAQheBASHbiAgjQAEL6RlJHn+QPAieTkXEzFuyIhJhRVHkF8rWGEUBEAABLQJSJ+fpfunnQDLBsDPMmCYBwEQAIGABKTPz9L9C4g9tG7gFxpqnAgEQAAEfBGQPj9L988XbDTOIYD8YlCAAAiAgEwC0udn6f7JzOoZr8BPeobgHwiAQFIJSJ+f4V9SRybi9kJA+vXhJQa0AQEQAAEQAIGoEUD91csYBC/0+KE3CIAACIAACAQkAMGLgODQDQSkEYDghbSMJM8fCF4kL+diIsYNGTGpsOII8msFK4yCAAiAgDYB6fOzdP+0E2DZAPhZBgzzIAACIBCQgPT5Wbp/AbGH1g38QkONE4EACICALwLS52fp/vmCjcY5BJBfDAoQAAEQkElA+vws3T+ZWT3jFfhJzxD8AwEQSCoB6fMz/EvqyETcXghIvz68xIA2IAACIAACIBA1Aqi/ehmD4IUeP/QGARAAARAAgYAEIHgREBy6gYA0AhC8kJaR5PkDwYvk5VxMxLghIyYVVhxBfq1ghVEQAAEQ0CYgfX6W7p92AiwbAD/LgGEeBEAABAISkD4/S/cvIPbQuoFfaKhxIhAAARDwRUD6/CzdP1+w0TiHAPKLQQECIAACMglIn5+l+yczq2e8Aj/pGYJ/IAACSSUgfX6Gf0kdmYjbCwHp14eXGNAGBEAABEAABKJGAPVXL2MQvNDjh94gAAIgAAIgEJAABC8CgkM3EJBGAIIX0jKSPH8geJG8nIuJGDdkxKTCiiPIrxWsMAoCIAAC2gSkz8/S/dNOgGUD4GcZMMyDAAiAQEAC0udn6f4FxB5aN/ALDTVOBAIgAAK+CEifn6X75ws2GucQQH4xKEAABEBAJgHp87N0/2Rm9YxX4Cc9Q/APBEAgqQSkz8/wL6kjE3F7ISD9+vASA9qAAAiAAAiAQNQIoP7qZQyCF3r80BsEQAAEQAAEAhKA4EVAcOgGAtIIQPBCWkaS5w8EL5KXczER44aMmFRYcQT5tYIVRkEABEBAm4D0+Vm6f9oJsGwA/CwDhnkQAAEQCEhA+vws3b+A2EPrBn6hocaJQAAEQMAXAenzs3T/fMFG4xwCyC8GBQiAAAjIJCB9fpbun8ysnvEK/KRnCP6BAAgklYD0+Rn+JXVkIm4vBKRfH15iQBsQAAEQAAEQiBoB1F+9jEHwQo8feoMACIAACIBAQAIQvAgIDt1AQBoBCF5Iy0jy/IHgRfJyLiZi3JARkworjiC/VrDCKAiAAAhoE5A+P0v3TzsBlg2An2XAMA8CIAACAQlIn58l+/fmm29S69at0+RbtWpFmzZtCpgJO90k87MTMayCAAiAQDQISJ+fpfsXjSzL9RL5lZsbeAYCIJBsAtLnZ+n+SR894Cc9Q/APBEAgqQSkz8/wL6kjE3F7ISD9+vASA9qAAAiAAAiAQNQIoP7qZQyCF3r80BsEQAAEQAAEAhKA4EVAcOgGAtIIQPBCWkaS5w8EL5KXczER44aMmFRYcQT5tYIVRkEABEBAm4D0+Vm6f9oJsGwA/CwDhnkQAAEQCEhA+vws2T8IXgQcdOgGAiAAAiBAkusbp0e6fxhCegSQXz1+6A0CIAACtghIn5+l+2crL6bsgp8pkrADAiAAAmYJSJ+f4Z/ZfMNavAhIvz7iRRvRgAAIgAAIgMBpAqi/eiMBghd6/NAbBEAABEAABAISgOBFQHDoBgLSCEDwQlpGkucPBC+Sl3MxEeOGjJhUWHEE+bWCFUZBAARAQJuA9PlZun/aCbBsAPwsA4Z5EAABEAhIQPr8LNk/CF4EHHToBgIgAAIgIP6FQMn1F8NHnwDyq88QFkAABEDABgHp87N0/2zkxKRN8DNJE7ZAAARAwBwB6fMz/DOXa1iKHwHp10f8iCMiEAABEAABEIDghe4YgOCFLkH0BwEQAAEQAIFABCB4EQgbOoGAPAIQvJCXk6R5BMGLpGVcULx4ICIoGRZcMZ3f//mf/6HevXunPb3++uuJ/61mzZqu3u/evZu6d+9OO3bsyPl7nz59aPbs2VS1alUjkU+bNo2GDx+eY+uRRx6hMWPGGDlHMSP79u2jvn370saNG9NNGzZsSC+++CI1atSoWHf8HQRAIEEETM/PptFJ9890vKbthc0P9cd0BqNtz7leC3MtFG1y8D4JBMKen/0ylewfBC9ys4n663eEx7s96m+88xvF6E6cOEG7du2iVatW0fvvv08ff/wx7d27V4VSv3594vtVbdu2pZtuuokuuOCCHFEKkzFLrm8cp3T/TOYiibbCzi/WB0kcZfljxvoA48ELgVOnTqka/cILL9Abb7xBH374IR08eFA9O7vkkkvo6quvpnbt2lGzZs2oQoUKXkxGok3Y87NfKNL98xtP2O3D5of6G3aGZZ8P9Vd2fuBdaQmEPT/7jRb++SWG9kkiIP36SFIuECsIgAAIgEByCKD+6uUaghd6/NAbBEAABEAABAISgOBFQHDoBgLSCEDwQlpGkucPBC+Sl3MxEeOGjJhUWHHEdH5NCl7Uq1ePli9fTo0bN9aO/fDhw1RWVqbsOY8wN3muWLGCunTpkuPDlClTaNiwYVY3D2hDhAEQAIFQCZien007L90/0/Gathc2P9Qf0xmMtj280Bud/H3//fe0efNm+uyzz+jOO++MjuMR9jTs+dkvKsn+QfAiN5uov35HeLzbo/7GO79Bozt27Bi98sor9IMf/IA6dOgQ1IyvfrxpdtOmTfTwww/T22+/7akvi7eOGzeO6tat66m930aS6xvHIt0/v7zRPptA2PnF+gAjMJMA1gfRGQ+l+n3+97//nR588EFavHhxUVhXXHEFTZw4ka655hoqV65c0fbSG4Q9P/vlId0/v/GE3T5sfqi/YWdY9vlQf2XnJ9O7UtXf6BAy72nY87PfCOCfX2JonyQC0q+PJOUCsYIACIAACCSHAOqvXq4heKHHD71BAARAAARAICABCF4EBIduICCNAAQvpGUkef5A8CJ5ORcTMW7IiEmFFUdM59ek4AUHPHfuXBowYIB27Fu3bqX27dsTf8HHeYQleMGbGEaOHEkzZszI8aFNmzbqhcXatWtrxwoDIAAC8SBgen42TUW6f6bjNW0vTH6oP6azF317eKFXfg55I+onn3xCkyZNUmvEsNar8snY9zDM+TlINJL9g+BFdkZRf4OM8Hj3Qf2Nd379Rsebdt5991363e9+pwQvnnvuOerVq5dfM77b89w0ffp0Gj9+PB05csRX/zp16tDUqVOpU6dOxgVbJdc3hiTdP1+JROMcAmHmF+sDDEAnAawP5I+JUv4+f++99+iuu+6iHTt2+AI1evRo4v9VqVLFVz9pjcOcn4PELt2/IDGF2SdMfqi/YWY2GudC/ZWfp1LWX/l07HoY5vwcJBL4F4Qa+iSFgPTrIyl5QJwgAAIgAALJIoD6q5dvCF7o8UNvEAABEAABEAhIAIIXAcGhGwhIIwDBC2kZSZ4/ELxIXs7FRIwbMmJSYcUR0/k1LXjRp08fmj17NlWtWlUr/mnTptHw4cNdbYS1gfDjjz+mbt260a5du5QfLG6RKcDx0ksvUefOnbXiRGcQAIH4EDA9P5smI90/0/GathcmP9Qf09mLvj280Cs/h8uXL6fbb789vRE1rPWqfDL2PQxzfg4SjWT/IHiRnVHU3yAjPN59UH/jnV+/0U2ePJnuu+++dLcwBC9OnDhBU6ZMoVGjRuW4W79+fbr22mvpwgsvpJMnT9L27dvp9ddfp4MHD2a1ZdGLRYsWUcuWLf2GXLC95PrGjkv3z2gyEmgszPxifZDAAVYkZKwP5I+JUv0+37lzJ/Xt2zdH7CKzZh8/flwJaP3xj3/MEbIaNGgQ8XojyqIXYc7PQUaidP+CxBRmnzD5of6GmdlonAv1V36eSlV/5ZOx72GY83OQaOBfEGrokxQC0q+PpOQBcYIACIAACCSLAOqvXr4heKHHD71BAARAAARAICABCF4EBIduICCNAAQvpGUkef5A8CJ5ORcTMW7IiEmFFUdM59e04EXDhg3pxRdfpEaNGgWO//Dhw1RWVkb8YoTbEdYGwnnz5tHAgQOVCyx2wV/YmjhxYlr0ol+/fjRr1qxIv4AYOEnoCAIgkEPA9PxsGrF0/0zHa9pemPxQf0xnL/r28EKv/BwiR6XLUZjzc5AoJfsHwYvsjKL+Bhnh8e6DuT3e+fUb3aOPPkoPPfRQulsYghcbNmygrl27Zm2IbdGihbo3dfXVV1O5cuWywjh69CjNnz+fxo8fnyV80axZM3r22WepXr16fsPO215yfWOnpftnLBEJNRRmfrE+SOggKxA21gfyx0QpcrR//34aMGAArVy5Mg2IRae4JrOoeqVKlbLAffHFFzRhwgRVt1MHi8jzf/fo0UM+5Dwehjk/B4Ek3b8gMYXZJ0x+qL9hZjYa5yrF3B4NMnK8RI5Kl4sw5+cgUcK/INTQJykEpF8fSckD4gQBEAABEEgWAdRfvXxD8EKPH3qDAAiAAAiAQEACELwICA7dQEAaAQheSMtI8vyB4EXyci4mYtyQEZMKK46Yzq8JwYumTZvStm3b0vEuWLCA7rjjjsDxf/DBB3TzzTcrYQl+ya9y5cr07bffpu2FIXhx6NAhFUPqBcVWrVrR9OnT1dc8169fr3wxIe4RGBI6ggAIiCNgen42HaB0/0zHa9peWPxQf0xnLh728LKo/DwiR6XLUVjzc9AIJfsHwYszWUX9DTrC490Pc3u88+s3urAFL3he4o2zLCqbOjp27Ei8+e/cc8/N6/6pU6do06ZNdPvtt9PevXvT7caMGUNjx46l8uXL+w3dtb3k+sYOS/fPSBISbCSs/GJ9kOBBViB0rA/kj4tS5Ojpp59WIu6pg8UuFi1aRC1btswLjIWqRo4cSXPmzEm36dSpE7Gt6tWrywft4mFY83NQONL9CxpXWP3C4of6G1ZGo3WeUszt0SJUem+Ro9LlIKz5OWiE8C8oOfRLAgHp10cScoAYQQAEQAAEkkcA9Vcv5xC80OOH3iAAAiAAAiAQkAAELwKCQzcQkEYAghfSMpI8fyB4kbyci4kYN2TEpMKKI6bza0LwYvLkyTRt2jQlUMFHv379aNasWVSlShXfDPjFfLY1YsQI1feGG26gH//4x/TUU0+lbYUheJEpusEn5k0GU6ZMUb7xJoHUwf82bNiwnBfpfQeODiAAApEnYHp+Ng1Eun+m4zVtLyx+qD+mMxcPe3hZVH4ekaPS5Sis+TlohJL9g+DFmayi/gYd4fHuh7k93vn1G13Yghevv/468abXI0eOKFdZdHXp0qXUuHHjoq7zvTUWo+3fv3+6bbNmzej555+niy66qGh/Lw0k1zf2X7p/XhijTX4CYeUX6wOMQjcCWB/IHxdh58i5OZ8JPfHEEzR06NCiz40+//xz6tmzJ23ZskWBZQH4V199lVq0aCEftIuHYc3PQeFI9y9oXGH1C4sf6m9YGY3WecKe26NFR4a3yFHp8hDW/Bw0QvgXlBz6JYGA9OsjCTlAjCAAAiAAAskjgPqrl3MIXujxQ28QAAEQAAEQCEgAghcBwaEbCEgjAMELaRlJnj8QvEhezsVEjBsyYlJhxRHT+TUhePHKK6/QwoULafny5Spmfgmfv0DZqFEj3wycLwfyhoLvv/9efYUyddgWvDh58iSNGzeO+NypY+7cuUr04o9//CPdeOON6Q0Hbdq0ocWLF1Pt2rV9x4oOIAAC8SJgen42TUe6f6bjNW0vDH6oP6azFh97eFlUfi6Ro9LlKIz5WSc6yf5B8OJ0ZlF/dUZ4vPtibo93fv1GF6bgBc9LLLb62GOPpd3k/+Z7Y+XLl/fkunMDLXfasGEDXXfddZ76F2skub6x79L9K8YXfy9MIIz8Yn2AUZiPANYH8sdG2DlyPjPyIzJ1/PhxGjVqlBJaTx2pZ1HySed6GMb8rMNFun86sYXRNwx+qL9hZDKa5wh7bo8mpdJ6jRyVjn8Y87NOdPBPhx76xp2A9Osj7vwRHwiAAAiAQDIJoP7q5R2CF3r80BsEQAAEQAAEAhKA4EVAcOgGAtIIQPBCWkaS5w8EL5KXczER44aMmFRYccR0fk0IXrzzzjvEX9wZPnx4Omb+kuQdd9zhm0Hml3tYRGLVqlX0hz/8gR566KG0LduCF1999RX16tWLeAMYH+zHyy+/TJdddhkdOHCA+vTpQ+vXr0/789JLL1Hnzp19x4oOIAAC8SJgen42TUe6f6bjNW0vDH6oP6azFh97eFlUfi6Ro9LlKIz5WSc6yf5B8OJ0ZlF/dUZ4vPtibo93fv1GF6bgxeHDh6msrCwtLMu++hWr+L//+z8aNmwYzZs3Lx3qokWLqG/fvn5Dd20vub6xw9L9M5KEBBsJI79YHyR4gBUJHesD+WMj7BxxrR04cGAaDNffSZMmUcWKFT3Bcq4xbD//8uRUwEZhzM8BXVPdpPunE1sYfcPgh/obRiajeY6w5/ZoUiqt18hR6fiHMT/rRAf/dOihb9wJSL8+4s4f8YEACIAACCSTAOqvXt4heKHHD71BAARAAARAICABCF4EBIduICCNAAQvpGUkef5A8CJ5ORcTMW7IiEmFFUdM59eU4MVZZ51F7du3p3379qm4+/XrR7NmzaIqVap45nDq1Cn1JasRI0aoPp06daKnn35a2QlT8GLFihXUpUuXtN9du3YlFvA4++yzyelj0FidGw+uv/564lzUrFlTnfe7776jdevW0erVq2nbtm20e/du9e/NmzenK6+8kn79618TfymsQoUKRfn+85//VAIeLBzCx4ABAxTnypUrq//+9ttvlbDI2rVraceOHbR3716qWrUqXXLJJdSyZUvq3r07/fd//zeVK1eu6LncGjCzf/zjH/TKK68ooZDUObht06ZNqUmTJvSrX/2KmEG1atUKnoO/7jR16lQaOXJkVrvJkycrwRUvXzrlTSKc0yNHjqRt8AuoPO688AwEAZ0SQcD0/GwamnT/TMdr2l4Y/CTUH64ZLOTEQk/vvvsuHTx4kGrUqEFXXXWVqvM333wz/ehHP8rBy3M9148XXnhBbcZjASueZ+vXr6/met5Y16pVq3Tt8ZsfrptbtmyhlStXKtvvv/++MsG+XXHFFdSiRQu1bvBTr0pdH7n+bty4UdV6jo35cTzXXnutEtJi3ql1lNeXRYutL5Bfs+sf56aUQuPauf7yew2gfX4CYczPOvyl+6cTWxh9w+CH+ps/k6i//0O9e/dOA/K7+bAU/L744gtaunRp1nqsTp066v4Br5X4t7fb7+7vv/+e/vrXv9KyZcvU+iS11uJ1HIt/8j0er/cg3EYU3+N4++23lYAD3xPg+xx8sG98T6B169Zqncn/7fKilOsg5a+pX3311em/Pffcc+reBx+Z8WzevJm2b9+u1qap87Vr1y7vujZl0E0wotC853d8FLL12WefUY8ePWjr1q2q2c9+9jO1zm7QoIGvqdfmBtow5mdfwToaS/dPJzb0DWfDMtYHWB/g93m07r+U8vf53/72N7W+4br90UcfUbdu3TyLwfPzjjFjxtBjjz2WvugmTpxI999/fySne+n1V7p/0pMeBj/UX9Rf1F/UX69zYamf73j1M4x2YczPOnHAPx166Bt3AtKvj7jzR3wgAAIgAALJJID6q5d3CF7o8UNvEAABEAABEAhIAIIXAcGhGwhIIwDBC2kZSZ4/ELxIXs7FRIwbMmJSYcUR0/k1JXjx05/+NOvrk7xhgTdK8EZXr8ehQ4fUi4C8mZWPKVOmqK9Rjh8/PjTBC7cNDSk/Uux5oy1vxEiJe9SuXVttDOZNIF6PfBtSWVTjxRdfpHHjxqVFLvLZ5A2+TzzxBP385z8vuCEk3wsfbHfu3LmKL29oLnTcdNNN9Pjjj/veXLFnzx4aO3YsLV68uCgafonpwQcfpP79+xcUStm/f78S7UiNEzbMm1Z448zll19e8Dxffvkl9enThzZt2pRux5t++CtstWrVKuojGoBAIQKm52fTtKX7Zzpe0/Zs8yt1/fmv//ovJe7EAlOFagLP1Sw8xJsJUyJBvHmQhYNmzpyZJSbkzAGLUsyYMYMuvfRSz+k5duyYEuDgDYQp8adi9YprKG/OLLZZslT18ejRozR//vyi9Tezzi9ZssTThtt86wvk94zgl8n1Tyk31Hi+iBLQ0Pb8rItQun+68dnub5sf6q97BlF/T//O9lp/nRRLwe/EiROe1mN8j4bvI7DgZOr6+vrrr+mBBx6g3//+9wUvaf7tzOKZ/Pvb6+F13ZOyxyJpvJarW7du0VPkE7z4+9//ru4tFLsPwUKfQ4YMoVGjRinRT+dRSsELzgkLl/DmWRYQZV9YENbPPbZ///vfSthzzpw56dB4Hc/32UwctudnXR+l+6cbX9L7284v1gdYHzgJ4Pd57pjg5wWS7r9E9fe585kYk2Zh1A4dOkRyqrc9P+tCke6fbny2+9vmh/qL+ov6e/rjF4UO1N8zdEr1fKdYjkrxd9vzs25M8E+XIPrHmYD06yPO7BEbCIAACIBAcgmg/urlHoIXevzQGwRAAARAAAQCEoDgRUBw6AYC0ghA8EJaRpLnDwQvkpdzMRHjhoyYVFhxxHR+TQle8CZW3vgwfPjwdNyZX9f0AiNTSIJFJFatWkVXXnkl2fwipdOvjz/+WH2Ba9euXepPbmIWhw8fzhL34HZOUYxi8bptSOXNryy8wF/w8nrwxuPZs2dT9+7d827sdXvhY/To0WoDyLPPPuv1VGpjBfv4y1/+smgf/poqY2DShAAAIABJREFUb1D+7W9/q75Y7+do27YtzZo1i+rVq5e3G29s4c3WmbZ5Ywxvtnb7Wi0b4g1ALL6Rybdhw4ZqE0njxo39uIi2IOBKwPT8bBqzdP9Mx2vanm1+pa4/vPlt+vTpnrDxhkAWTOrZsyd9++23aqMgizV5ObiW8NrDi0gUb/QbOXKkr1rFPrB/PNcPHDgwLcrh5lsp6iPXLd5kmCnaVIgbbyjlzadfffWVEmxKHfm+IJ5vfYH8nha8ML3+ieqGGi/XapTa2J6fdVlI9083Ptv9bfND/c3NIOrvaUFFP/U3k2Ip+N13333E//O6HuP4Fi1aRC1btlSCYiw8yr+xvRytWrWihQsXehK9+OSTT+iee+6hDRs2eDGdbsP+8dqFBTYKCZi5CV5cfPHFdNdddymhCK8H3wPiewnnnntuVpdSCl549b1QuwMHDqj14/r169PN+P4H3z8ycdien3V9lO6fbnxJ7287v1gfYH3gdo35XR/g9/kZimHcf4ni7/NTp06pe2SZ93v4ORs/V/Mi/iWxFtien3Vjlu6fbny2+9vmh/qL+ov66+0qlvT8o5T1N4z1hbeMlL6V7flZN0L4p0sQ/eNMQPr1EWf2iA0EQAAEQCC5BFB/9XIPwQs9fugNAiAAAiAAAgEJQPAiIDh0AwFpBCB4IS0jyfMHghfJy7mYiHFDRkwqrDhiOr8mBS+2bt1K7du3p3379qnYeWMhi2BUrly5KAt+uY/b8tcn+eCNDfz1yurVq4cqeOEU7eCXDVlQwvm1Txam4I20qaNNmzbq66EskOHlcL7w+otf/EJ9jZ6/fJ86+CVa3kzCogwnT56k7du30+uvv04HDx7MOkWTJk1o2bJleb/06XzhgzdzVKpUSb04mTp4A/K1115LF154IR0/fpzeffddteHlyJEjWefiL4s99dRT9KMf/ShvmJzL559/XvFx9ufz8JdyGzRooPqzsMibb76ZI4rRrFkzeuaZZ1Tsbgefg1nde++9WX9mAQ8WwnDbFMNfRuN8ZvpUqL2XPKINCGQSMD0/m6Yr3T/T8Zq2Z5ufpPrDczXP9zVr1iSuIRs3bqRt27bl1B6u07wZNPOr0VxLePNkxYoViV9SXrt2bU7d6tevnxI2qlKlSt40ffPNN2odwXN35sH1mMWwmjdvrmozz+nvvPMObd68OcfWpEmT1LqiQoUKrucJuz4Wiom58Rdj+XDWe67zrVu3Vl9jTx1eBS/c1hfIr7n1D4/vv/zlLyot/H8z11a/+tWvskTCeI3VpUsXdW3gMEvA9vys6610/3Tjs93fNj/U3+wMov6e+b3tp/6mKErhx7+n+R4Fr5W++OILdR+BhS0yD17rpTampNZb3D5zTfLhhx+qvs7f9WPGjFFikuXLl887BfBv/dtuu422bNmS1YZFO6+66iq1nuOamG+tmSmwlk/0wil4wQKs/G+Z5+R16dVXX61Y5DsXO8hiaSy0lhkT3xthIU9myMdbb71F69atS8fTu3dv+ulPf5r+b/7/27VrZ3ta9Gyfc8f31lL5Y1HR5cuXGxP8tD0/ew40T0Pp/unGl/T+tvOL9QHWB/h9flpMNEr3X6L2+/zYsWO0ZMkS+s1vfpN134wFx8vKygqKfkmuAbbnZ93YpfunG5/t/rb5of6i/qL+ov76mcfCfr7jx7ew29qen3XjgX+6BNE/zgSkXx9xZo/YQAAEQAAEkksA9Vcv9xC80OOH3iAAAiAAAiAQkAAELwKCQzcQkEYAghfSMpI8fyB4kbyci4kYN2TEpMKKI6bza1Lw4vDhw+plPH6Bno9iQgyZgA4dOqS+Kpr64vmUKVPUF9A5XufXQfJt8tQF7vSB7S1YsED55TycXxriv/NGiM6dO3tyo9CXQnkj6oMPPqg2RTrFQvbv308PP/xw1uZiPmEmL6cDzhc+Mv/OLw9NmDBBbaR1bgj+29/+pl64dH6FvlicvOn41ltvzRKxKHQeZsE2OWb+8n3q4I0ZLCxSq1YtV6acL94MnfkVW97YwyIWvJEj89izZw/xZpTMr9YOGjSIJk+eXHDDtadkohEI/H8Cpudn02Cl+2c6XtP2bPKTUn+4bvO8eM0112TVBH4Jnzfyc13O3PDIIk8pkauePXuqjYLOL1By3XrggQeUWFLq4H6rVq1SGyfcjqNHj6oNh5lCGrzRgudt/kq4U1yKRZA+//xzVUdYcCl1cB/eKNCjRw/X84RZH0+cOKE2hjKjzINjYr+dMX333XfKd17zODeZcn+vgheZ50J+z9Cwsf5xrqltrVdNz21xsGdzfjbBR7p/JmK0acMmP9Tf7Myh/hIFrb9MUgK/tm3bqt/3l156KZUrVy6dYPbt8ccfp3HjxmUlPXMtx7/9ef3l/P3N9wWGDh2qRMxSB//u5jXXRRdd5Hr5uwl/sNAFr3n4/kq1atWy+n3//ff0pz/9Sa0ZN2zYkP4bi4ByfeUvnbsdTsGLzDZ9+/ZVay/2MXMe4XO9+uqrShQtUwSkWExs23lvitfHLLgp8XC75+RFdM5PLDbnZz9+5Gsr3T8TMSbZhs38Yn2A9QF+n0f7/guPYKm/z/ne0Ndff02bNm2imTNnEouLZR58z4vXcoUEYqXP/TbnZxOxS/fPRIw2bdjkh/qL+ov6i/rrd/4K8/mOX9/Cbm9zfjYRC/wzQRE24kpA+vURV+6ICwRAAARAINkEUH/18g/BCz1+6A0CIAACIAACAQlA8CIgOHQDAWkEIHghLSPJ8weCF8nLuZiIcUNGTCqsOGI6vyYFLzhg5xd4vG4A+OCDD+jmm29WG2f5pZaXX36ZLrvsMsUwLMEL3ixx4403pjeWFhLs4A0jgwcPpoULF6bz7GfzQD7BC95kwSIbmV8JdQ4kt400N9xwgxJ6OOecc3LGXb4XPjp27EizZ8+m888/P+9YdduowiITnGenGAcb+fbbb+nOO++kNWvWpG16OQ833rp1K919991ZX2Mt9kWzjz76iLp27ZollMEbV/jF0EqVKikfmDVv3Jk1a1bap3zCGFYuWhhNDAHT87NpcNL9Mx2vaXs2+UmpP8888ww1bNjQFR2LXvBcOmPGjJy/FxMQ4pf5WRArc6Pk1KlTlYCG2+Fcm7BwBYtf3HLLLVmbN519eb5nwQ4WhkodLOjE9dGt1oVZH93qFYtf8JfIU/XKGQ8LefBm0oEDB+aIXvgVvOC6h/yeJuxlXeJ3/cN2pW6oMT0XSrRnc342Ea90/0zEaNOGTX6ov9mZQ/09zSNI/XWrA6VYv7Bg5Lnnnut6SbptIEs1nDRpkhKAcIpgpv6+a9cuYnGzHTt2pG2vXr2aOnTokHOukydPqvXY6NGj039j4Yrf//73SmjT5SWodLuDBw/SqFGjsoTSWLiCN4Q6RTK4Uz7Bi2JrLO7rJtRZ7P5VVAQv8o3hYuKlfudym/OzX1/c2kv3z0SMSbZhM79YH2B94HZtBVkfFLr/j9/nyfp9/tprrxELk+U7UsJgfP/H7ZlLlOZ7m/OzCQ7S/TMRo00bNvmh/qL+ov5G+/mH230R24LQYT7fsTm3mrBtc36GfyYIwAYI5Ccg/fpF7kAABEAABEAgjgRQf/WyCsELPX7oDQIgAAIgAAIBCUDwIiA4dAMBaQQgeCEtI8nzB4IXycu5mIhxQ0ZMKqw4Yjq/pgUvWLSgffv26S++FxJHSAHiF0ZZQIE3WPDBAgYs+nD22Wer/w5D8II3ZfDXTvlcqYO/YsobNfJtRHWyK/bF+swB4fbCK2+I4U25vBGz2JEpEMJtf/azn9ELL7xADRo0yOnq9sIHbzhZvnw5XX755cVORStWrKAuXbqk27Vp04aWLFmS8+VXbuBsW2yDrfPk/DVXzn/qa/Z8rsWLFysRFLeDxw5vvr733nvTf2aOHFvqJdKlS5dS//790zb9cC4KBw1AIIOA6fnZNFzp/pmO17Q9W/wk1B9m5WUDnNsL+vzFbd4cWLdu3YLInYJYLHbBmysrVqyY1c9tM2axTZiZBvjL7EOGDFG1I3XwmoK/Ju48wqqPbjkutHkz00/++ifHP2bMmCz3/QpeIL+n8dla/7BtCF6YnnW927M1P3v3oHBL6f6ZitOWHVv8UH9RfwuNWb/1t9TrF6/3IlgQgzdSZh7dunUj/vfq1avnRXL8+HElRMHrudSRT7zs888/V+IYW7ZsUU359/fcuXPVvxUSu0jZ/fLLL6lPnz7qy+ep/itXrqRrr702xz83wQsv8bAhNzG3sWPHEv8vn59REbxggZLbbrstS0zU69rTz1xua37240OhttL9MxVnUu3Yyi/WB1gfmFwf5BO8wO/z5P0+d94vyBxnF198Mf3ud79TQmLOe2RRnONtzc+mWEj3z1SctuzY4of6i/qL+ltYhDKTj8TnHyn/wr4/HtbzHVtzqkm7tuZnUz7CP1MkYSeOBKRfH3FkjphAAARAAARAAPVXbwxA8EKPH3qDAAiAAAiAQEACELwICA7dQEAaAQheSMtI8vyB4EXyci4mYtyQEZMKK46Yzq9pwYvDhw+rr7iz4AAfLHjAXye/6KKL8vI4cOCA2tCwfv161ca5cSIMwYu9e/eqL8e/++67aT+LvXzq3MjBHadMmaK+WF9sI4fbC6833HCDErw455xzio6dr776inr16kVvvvlmuu0777xDvPHYebi98OFFiCRlZ+fOnUqE4tNPP1X/1KRJE1q2bBnVr18/61RHjx6lwYMH08KFC9P/Pn/+fDUeivFIdXCzke/Lsak+bi/3dOrUSW3a+d///V81tlKbbbgPjyferJPv67VF4aMBCOQhYHp+Ng1aun+m4zVtzxY/CfWnmLhQiuXu3bupe/fuWV/35jn1gQceKDrPr1mzJkvQKV8dev3114nn8JTwEX8JnGvj+eef7zmlThtOIa2UobDqo7Nm88bPfBs33YJ0W2/4EbxAfv+Qxmpj/ZMyHvYLvZ4viAQ0tDU/m0In3T9TcdqyY4sf6m/lrJSh/uaOYD/1t9T8+vXrR7NmzaIqVaoUvBTdBCJYuIzvLRQ7nOJl+dYiTz/9tLoHkDqCCC04beQTStOJh/1zCoAUWydEQfCC79vwfRkWE00dDRs2JBYCbdy4cbE0+/q7rfnZlxMFGkv3z1ScSbVjK79YH2B9UOya8rM+cLv/j9/nyfx97lxDuI0zFjS///77qXPnznkF2IuNTwl/tzU/m4pNun+m4rRlxxY/1F/U32JjFvU3m5C05x+luj8e1vOdYuNTwt9tzc+mYoN/pkjCThwJSL8+4sgcMYEACIAACIAA6q/eGIDghR4/9AYBEAABEACBgAQgeBEQHLqBgDQCELyQlpHk+QPBi+TlXEzEuCEjJhVWHDGdX9OCFxy0cyNEMeEI3qRw4403qs2t/GXSl19+mS677LI0vzAEL1asWEFdunRJn/Oqq66iJUuWqC+B5zvcvnLq9aVVtxde+YVGjrV8+fJFxw6zuvvuu9Um4NThR/CCv7DKmzm8HM6NuvkEL5wbofO1K3ZO56YTL1xYlKNHjx7EXzJNHSyc8tlnn9GcOXPS/9axY0e1qeXcc88t5gb+DgK+CZien307UKSDdP9Mx2vani1+EupPvk2EToZuYku8me66664ritu5IdFtQ+GpU6dowoQJNGbMmKw1gBdBjUwHnH7Wq1dPCXE5N/m5vRBpoz5mrnPYz1atWhGvv84777yi3LgBf+WQmTz22GPp9n4EL5DfMxtqbOQ3lRQIXngazlYa2ZqfTTkr3T9TcdqyY4sf6u+ZDTWov+6j12v9lcDPKRqa73p0ilnmWyO59fdS59zuc3gV1Mg8p9PPfGsn5/rSTzx8vtdee43atm2bPnXUBS++/PJLdZ+IRUNTBwut8fqnZ8+eRQXq/M7jtuZnv37kay/dP1NxJtWOrfxifYD1QbFryuv6gO241UX8Pk/e73N+hjR27Fj629/+poTE+dnPF198QbxZmZ+nOI977rlH3RsrJmRWbKyW6u+25mdT8Uj3z1SctuzY4of6i/pbbMyi/mYTkvb8o1T3x8N6vlNsfEr4u6352VRs8M8USdiJIwHp10ccmSMmEAABEAABEED91RsDELzQ44feIAACIAACIBCQAAQvAoJDNxCQRgCCF9Iykjx/IHiRvJyLiRg3ZMSkwoojpvNrQ/Bi69at1L59e9q3b59iMHToUJo8ebLrl6mcm0PcvsJuW/Di6NGj6guYCxcuTOfMi8gCN3ZukOB/KybwwW3cXnhdtGgR8ddPvRxu/f0IXmzevJl++ctfejkVOV8YySdk4WTRrl07JchRvXp1T+dJNXrrrbeoZcuW6T5uY8JpkMfRggULqH///nnPxeIlzDjTti/H0BgEihAwPT+bBi7dP9PxmrZng5+U+uNVBMBZD9xEqvJx9yJ44SbmxF+j7t69u690/utf/yLeIMB1IXXwxr8OHTpk2XF7IdJGfXQKOXnd4JLp7LJly5SwU+rwI3iB/J7ZUGMjv6mceNkI7Gsgo7FnAjbmZ88n99BQun8eQihpExv8UH+nUeXKZzbUoP7mH+Je6q8Efl4FyJwilV6EPv3UOeemGxZbYN+aN2/uax7Zv38/3XLLLbRx40bVL9+a07m+ZAFSFi6tVauWp/N5WZ9mGnLemwoi5uHJsQCN+KvYLHaxdu3adG/mz6JpvPasUKFCAKuFu9iYn006Kd0/k7Em0ZaN/GJ9gPWB12vJy/qAbbndv8fvc/w+T42zEydO0KZNm4hFXj/88MOs4Tdp0iQaMWKElfrtdZwHbWdjfg7qi1s/6f6ZjNWGLRv8UH9Rf72OVdTfM6SkPf/wc9/Aa769tAvr+Y4XX0rdxsb8bDIm+GeSJmzFjYD06yNuvBEPCIAACIAACDAB1F+9cQDBCz1+6A0CIAACIAACAQlA8CIgOHQDAWkEIHghLSPJ8weCF8nLuZiIcUNGTCqsOGI6vzYELw4fPkxlZWXqa+p8NGvWjJ5//nm66KKLcpgcOHCA+vTpQ+vXr1d/c3vp07bgxccff0zdunWjXbt2KR94U8DKlSvp2muvLZpDFvVgkYrURgzu0K9fP5o1a1bBr3C5vfDqZ1OvjuCF300nXgUvnBt6W7RoQTfccAP94Ac/KMoxs8E//vEPxS915Puaq9Pod999R0OGDKHFixe7no9FV4YPH66+ooYDBGwQMD0/m/ZRun+m4zVtzwY/KfXH62Y9r/XAjb2XDYXOTZJshwWpLrjgAl/p/M9//qPWFXzO1OG2vnDGY6M+siDTuHHj1P9Sx8SJE4mFtfwc77//vvoCOW+q5cOP4AXye3pDjY38ZuYQghd+RrTZtjbmZ5MeSvfPZKw2bNngh/qbvaEG9Tf/yPVSf0vNj73PJ37pjMwpeHH99dcT16+aNWsWvXy91LmdO3cSC1Z++umnyh4LVfD9nho1ahS1n9mA73e88MIL6Xs0/Dc3UQ/n+tKv6KaX9WmmX1IFL3hOGzBgQNba17bYBXOxMT/7GihFGkv3z2SsSbRlI79YH2B94PVa8rI+YFtu9+/x+xy/z53j7Msvv1SiVSzUmjp4DcXPirwKlnsdu2G0szE/m/Rbun8mY7VhywY/1F/UX69jFfX3DClJzz8y8+flvoHXfHtpF8bzHS9+SGhjY342GRf8M0kTtuJGQPr1ETfeiAcEQAAEQAAEmADqr944gOCFHj/0BgEQAAEQAIGABCB4ERAcuoGANAIQvJCWkeT5A8GL5OVcTMS4ISMmFVYcMZ1fG4IXHPi0adOUuEDqeOmll6hz5845THiDwY033qg2cNarV0+JZDRu3DirnW3BC6ev/FVQFk3gFwuLHSdPnlSbWNnH1MH9Vq1aRVdeeWXe7n4EK9yM+Omvs0GZz+21vzNPxdh5/XuTJk2Iv9xTv379ol1YtKRnz560Y8eOrLYsSjJz5kyqVq1aURtoAAJBCZien4P6ka+fdP9Mx2vang1+UuqP16+Ce60Hbuy9bCh0bsI0mUM3gQideLzWR50NLpnxO9n4EbxAfk9vqPGznvCa38wchf1Cr8nrI+q2bMzPJplI989krDZs2eCH+pu9oQb1N//I9VJ/S80v330Ut6hsC14413sm5wS3DcJe1peFfPDb36vghdtXZoux8CM+kmnrvffeo7vuuivrHgiLXbDA2sCBA61+Gd7G/FyMk5+/S/fPTyxom0vARn6xPsD6wOu15mV9wLbc7gfg97m83+dBnml4FRvzOqbcnmkMGzaMJk2aRBUrVvRqRkQ7G/OzycCk+2cyVhu2bPBD/UX99TpWUX8LkyrV84+g98dN1N8wnu94HZ+lbmdjfjYZE/wzSRO24kZA+vURN96IBwRAAARAAASYAOqv3jiA4IUeP/QGARAAARAAgYAEIHgREBy6gYA0AhC8kJaR5PkDwYvk5VxMxLghIyYVVhwxnV9bghdbt26l9u3b0759+xQHtxf0+KvnEyZMoDFjxqg2/OXP2bNnqy9wZx42BS8OHTpEd9xxB61cudJovjimsWPHUvny5V3t+hGscDPgp39YL3wEeTnFC3Q/G1S///57mjx5Mt1///1ZpufMmaM2e7jccPXiAtqAgCcCpudnTyf10Ui6fz5CKUlT0/yiWH906omXDYWl3jDqp97wIPTCQ4LghdeNGF7iyXfxJTW/mTwgeFGSqVmd1PT8bDoSyf69+eab1Lp163TIrVq1ok2bNplGoGXPND/U3wFKnLJy5crpvKD+5h+iXjbURIkfBC+yc+1l/VLo3pSbCIfbGtHLJOhX8ILvp/F9LBaa3bt3b/oUfD+Nr/Fbb73VqtgF6q+XrKKNTQJYH3j7PYrfb9kCyvh9Hu/1X9Df50GeaXi9z+J1HuS6zvV7xIgRWb/N+D7Deeed59WMiHam52fTQUn3z3S8pu2Z5off5/h97meMevl9zvb8PD93nh/3x7OJ+OXh5/64ifrr1z+T+fYzdsNoa3p+Nu0z/DNNFPbiRED69REn1ogFBEAABEAABFIEUH/1xgIEL/T4oTcIgAAIgAAIBCQAwYuA4NANBKQRgOCFtIwkzx8IXiQv52Iixg0ZMamw4ojp/NoSvDh8+DCVlZXR8uXLFYerrrqKlixZQnXq1ElzOXDggBK5WL9+vfq3uXPn0oABA3K42RS8eP3116lTp0505MgRo/lq06YNLV68mGrXru1qV+eFGzbop39YL3wEeTnFC3Q/G5B37txJPXr0IP4qWubRsGFDWrp0KTVu3NjLKdEGBAIRMD0/B3KiQCfp/pmO17Q90/yiWH906omXDYVR2jDK48sLD2yowYYa03MR7OUSMD0/m2Ys2b8kCl6g/mJDjZ9r3MuGmiitXyB4kZ19L+vTzB7Oex6lErw4duwYzZ8/nx544IGse1l8v23q1KnqHlcYYp+S6xvnTbp/fuYitLW//sP6AOsDP9eZl/WB3/v3zvN7ud+Qz2cv9S1K6xev918yeYS94dbP+CmUtxtvvDFd2+vVq6eerUXteYb0+ivdPxNjyaYN0/xQf1F//YxX1N/CtB555JH0B0ZSLXXWE1Gov2HH52e8ht3W9Pxs2n/4Z5oo7MWJgPTrI06sEQsIgAAIgAAIpAig/uqNBQhe6PFDbxAAARAAARAISACCFwHBoRsISCMAwQtpGUmePxC8SF7OxUSMGzJiUmHFEdP5tSV4wcHzV6n4a5OpY/Xq1dShQ4f0f/PLl6mX+Aq9wGdL8OLkyZM0btw4Yvs2jpdeeok6d+7satqPYIWbAT/9w3rhw1aevObmu+++oyFDhiihEbejb9++NHPmTKpWrZpXk2gHAr4ImJ6ffZ3cQ2Pp/nkIoaRNTPKLav3RqSdBNlz4ETwKMjh04uHzeekPwYv8ghdxyG/muPOzoSbIeEWf/ARMzs82OEv2L2mCF6i/pAQm+Xd65crxnp/DrL/OTTeS61vYghfXX389cX2sWbOmjemVvKwvC53Yb38JghdHjx6liRMnqv9lHvXr11cisi1btgxF7ILPLbm+RcE/KxdFgoyaHH9YH2B90KtXL19XTxw33Epev3i9/xL093kQEe933nmHWrRo4WvcFGvsJkJi4zzF/ND9u8n5WdcXt/7S/bMRs0mbJvmh/qL+ov4Sof4+5GuKctZFL89nCp1At78v5y03Njk/23AV/tmgCptxISD9+ogLZ8QBAiAAAiAAApkEUH/1xgMEL/T4oTcIgAAIgAAIBCQAwYuA4NANBKQRgOCFtIwkzx8IXiQv52Iixg0ZMamw4ojp/NoUvNi6dSu1b9+e9u3bp1gMGzaMJk2aRBUrVqRTp07RhAkT0l8b6devH82aNYuqVKmSw82WkMLnn39OPXv2pC1btqTP2bRpU6pVq5bv3P3nP/+hHTt20MGDB9N9C8XkR7DCzRk//XVf2PDa/7HHHqPRo0en3R00aBBNmTKFzjrrLN88/Xbg8bRgwQLq379/umvt2rXV/58af/z/P/HEEzR06NDQNoD4jQPto03A9PxsmoZ0/0zHa9qeSX5RrT9e64Ebey8bCj/77DPq0aMH8fqBj6pVq9KGDRuoefPmptOp7OnE46e/iXXMzp07qWvXrvTpp58q392+2Mb/7md94ISqwyPJ+U1xhOCFlcvUk1GT87OnE/psJNm/pAleoP66b6hB/c1/UXupv1HiZ1vw4v3336e2bdumv0x+2WWX0dKlS+knP/mJz5nTW3Mv649Clvz29yp44c17/634ftOoUaPoqaeeyurMG27nzZtHjRo18m9Uo4fk+sZhSfdPAz26Gs4v1gdYH4wZM8bXdeVlfYDf59lIde43+Ln/EuXf5xC88HUZBm6M9UFgdKqjSX6ov6i/qL/xef5Rqvob9vpCbwa129vk/GzDU/hngypsxoWA9OsjLpwRBwiAAAiAAAhkEkD91RsPELzQ44feIAACIAACIBCQAAQvAoJDNxCQRgCCF9Iykjx/IHiRvJyGCVeEAAAgAElEQVSLiRg3ZMSkwoojpvNrU/Di8OHDVFZWRsuXL1csrrrqKlqyZAnVqVOHDhw4QH369KH169erv7FYwR133OHKzMRGUTfDK1asoC5duqT/xAIJq1atoiuvvNJ37o4dO0YjR46kGTNmeLKnsyGVT+Cnf1gvfCxbtkxtVE4dN9xwAz377LN0zjnn+ObptwO/aMzn3rVrV7rrokWL1P9/6623pv+Nxx6Px8svv9zvKdAeBIoSMD0/Fz2hzwbS/fMZTujNTfKLav3RqSdeNhQeOnRIrQ3Wrl2bzu9zzz1Hfr/25nVw6MTD5/Daf/HixVm1aMCAATRt2jSqXLmyV1fptddeUxtIU0cUBS/imt9UTiB44Xk4G29ocn427pzhDSGm/Vu4cCHddtttabMs2PfMM8+YPo2WPZP5Rf1131AT1/k5rPobJX62BS/cxD9effVV419AT00qXtaXhSYgv/1LKXjxzTff0JAhQ+jFF1/MCqlbt25qXXn++edrzbVBOpucn4Ocv1gf6f4V8x9/L0zAZH6xPsD6AL/PT19vcbj/Uorf50eOHCGeR1igdPv27fTdd9/R/PnzqUGDBr6m8k8++YR+/etf05///GfVj59Vvfzyy8QCYlE6TM7PNuKW7p+NmE3aNMkP9Rf1F/UX9Vd3fvL6fCbfeXT76/pvsr/J+dmkXylb8M8GVdiMCwHp10dcOCMOEAABEAABEMgkgPqrNx4geKHHD71BAARAAARAICABCF4EBIduICCNAAQvpGUkef5A8CJ5ORcTMW7IiEmFFUdM59em4AUD4BdWhg8fnmbBX2q/7rrriDcW3HjjjerLnw0bNlQv7ef7GqUNwYujR4/S4MGDiTd5pQ7eZDt79mz1Rfkgx5o1a6hjx45ZXfkLNWPHjqXy5ctn/bsfwQo3X/z0131hw2v/rVu3Uvv27Wnfvn3K5aACIvyi2/jx45UwyqWXXqrGRbt27ahSpUquaeENRrx5OHPjx5133qnG3smTJ9WmEN7slDp4Qwh//bR69epB0ow+IJCXgOn52TRq6f6Zjte0PVP8olx/vNYDN/ZeNhQeP35cfbWa5+/UMXToUJo8eXLeGuB2rlRdYHEtXmPwV8W5Pjm/Lq4TD5/Xa3/n184zBcC8jNNTp07RhAkTKPOrd1EUvIhrflM5hOCFl9Fsp42p+dmOd2a/gGraxyQJXqD+nh49bqJLcZ2fw6q/UeJnW/DCKXrKY27KlCk0bNiwnK9BF5rP+GvPt99+O1WoUIGaNm1KdevWVWKl5557blY3L+vLQufx279Ughf79++nESNGKEHRzIPve0yaNIlq1Khhujx4sof66wkTGlkiYGr8YX2A9QF+n8fr/kspfp9znb7lllto48aN6RnvpZdeos6dO/uaAZ3PlvyOTV8ns9jY1Pxsy0Xp/tmK25RdU/xQf1F//c5xuD+efRVLe/5RivrL5/T6fCbfHKjb39TcasKOqfnZhC9uNuCfLbKwGwcC0q+PODBGDCAAAiAAAiDgJID6qzcmIHihxw+9QQAEQAAEQCAgAQheBASHbiAgjQAEL6RlJHn+QPAieTkXEzFuyIhJhRVHTOfXtuCFUwTh/vvvJ96kyS/lpzZu8peEZ82aRVWqVHFlZkPwYufOndS1a1f15a3UsWDBArrjjjsC542FHvr27Zv1cmOrVq2IGZ933nlZdv0IVrg55Ke/7gsbXvvzCzbMb+XKlWmXR48eTePGjVMbVbwc/AU0p0AFb47h8VKxYsUcE/yS04wZM+jee+9N/403Ny9dupQaN26s/u2jjz5Sud67d2+6zRNPPEG8idrlBqwXN9EGBFwJmJ6fTWOW7p/peE3bM8UvyvXHaz1wY+91Q6Hz637OOd1LXllci+d9FtXiI99XMXXiYbte+7PwBotqrV+/Pu2+ny+nuq0voih4wcHHMb+ppELwwsvVaaeNqfnZjncQvNDlaiq/qL+nM+EmeBHX+TnM+huV+mZb8IJ/n7NwGYszpI7WrVsroYbzzz/f03TANvjeTP/+/dPt822G8rq+zHdiv/1LIXjBmwFHjhxJc+bMyQqD77Xw//LdR/MEW7ORqflZ04283aX7ZyvupNg1lV+sD7A+YAL4fX56HMTh/kspfp+7iZ8Ve97lnKvdnvXkW7dLn+dNzc+24pTun624Tdk1xQ/1F/UX9bdL+rJE/Q0+Q3l9PpPvDLr9g3tuvqep+dm8Z6ctwj9bZGE3DgSkXx9xYIwYQAAEQAAEQMBJAPVXb0xA8EKPH3qDAAiAAAiAQEACELwICA7dQEAaAQheSMtI8vyB4EXyci4mYtyQEZMKK46Yzq9twQvnFz5ZAGL69Ol03333pTd+FhOaMC144bYJo0mTJrRs2TKqX79+4Ly52WVjbl/08iNY4eaQn/66L2x47e8mPlGnTh1atGgRtWzZ0hNXFqrgjS2pTcpVq1al559/ntq1a+fa34uYxcmTJ2nq1Klqk0jqYL+WL19Ol19+uSe/0AgEvBAwPT97OaefNtL98xNLKdqa4Bf1+uO1Hrjlx+uGwj179lDv3r2J26eOQYMG0eTJkz1t6OMva/KmgEzxpe7du9P8+fOpWrVqWa7pxMOGvPbX2fzptumTzx1VwYs45jc1qCB4UYqZ+fQ5TczPNr2X7N/ChQvptttuS4fPG7OeeeYZmzh82zbBD/X36jT3fBvn4jg/h1l/o8LPtuAFDzS33+gsYMkiGF6EMFmUlIXCtmzZkh63/Fue7ws5RTC9ri/zTTx++4cteOF2j4Vjefjhh9X9jcqVK/ueU012MDE/m/THaUu6fzZjT4JtE/nF+gDrg9S14lWcCb/Ps2cXifdfSvX73Cl+xs80+NlD27Zti07JPK74+cfAgQPTz0S4k9szpaLGBDQwMT/bDEO6fzZjN2HbBD/UX9Rf1N/4Pf8oVf31+nwm3/yn29/EvGrKhon52ZQvbnbgn026sB11AtKvj6jzhf8gAAIgAAIgEMX1qfSsQfBCeobgHwiAAAiAQEwJQPAipolFWMkjAMGL5OVcWsQQvJCWkQT5gwci8U626fzaFrzgbPAXPocPH64Swy/78f/PAgQsasBfLnnxxRepUaNGeRNnWvDi0KFDdMcdd2Rthh06dKjaTFupUiWtAeT2ZSK3L3r5Eaxwc8hPf90XNvz0d9vo06xZM5o9ezZddtllBdn+5S9/obKysqyNLd26daN58+ZR9erVc/pyHnnDFo+f1NGpUyfVvlatWlntv/76a2V77dq1RdtqDQB0TjQB0/OzaZjS/TMdr2l7JvhFvf74qQdO/l43FOps7Dt27JhaX/DXrlMHrzv4q+IdO3bMGRI68bAxP/3d6uOdd95JvAG0Ro0arsOVWWzatIluv/122rt3b1abqApexDW/nBznmvr+++9Xm3PLly9vejqCPQcBE/OzTaiS/UuK4AXqb/ENNXGdn8Oqv1HhF4bgBa/HHnjgAZoyZUrWeozvC916660FRS/4HhGLoz755JPpvoXEKr2uL/PN8X77O+9NzZ07V92TsHW4iYf4EYKz5VfKruT6xj5K9892fuJu30R+sT7A+iBTaBO/z8/MGl6ElSTffynF7/Nvv/2WeAytWbMmDZKfibCYID//ynfku+9T6JmI9PndxPxsM0bp/tmM3YRtE/xQf1F/UX9P0YwZM+jee+/NuixRf/3PUn6ez7hZ1+3v32N7PUzMz/a8k//7XDo/m7mB7dITwPgrfQ7gAQiAAAiAQPIIoP7q5RyCF3r80BsEQAAEQAAEAhKA4EVAcOgGAtIIQPBCWkaS5w8EL5KXczER44aMmFRYccR0fsMQvNi6dSu1b9+e9u3bl8Mk3xdmMxuaFrx4/fXXiYUReDNF6li9ejV16NBBO2dHjx6lwYMHE28eSx21a9emVatW0ZVXXpn+Nz+CFW5O+emv+8KG3/5Lly6l/v37Z/HlTSoPPfQQde/enapUqZIVEr8gy18s4827vAEndXCfRYsWUcuWLXMQuG0oKtSeDWzYsIG6du2a5ReLnLAACzajag99GIjAhhrT9SNpSTfBL+r1x289yBwjfjYUun0llG317NmTxowZQw0aNMjZwMYbWseOHUuLFy/OGpqFNgXqxMMn8dM/3xc7b7rpJho3bhw1bdo0Kyau8/yFz9/+9rd08ODBnMstqoIXHEgc88tx8caWTGEV3tyyYMEC+ulPf5q06TL0eE3MzzadluxfUgQvUH+Lb6iJ6/wcVv2NCr8wBC+Yxaeffkp9+vTJErPkfx82bJja1HPhhRdmTbucp23btqm13CuvvJL1NxYHGzFihKtQhp/1pds877d/ppgr2+O6z+Ke559/vvEy4nbPh9cWLORWr1494+cLYlByfeN4pPsXhDn6nCFgIr9YH2B9MHDgwKz7xPh9fuYai/L9l1L9Pnd79tCkSRMlsn7NNdfkrGW+++47evrpp2n8+PFZ931YIIOfrzRu3DiS076J+dlm4NL9sxm7Cdsm+KH+ov6i/uL+uIn5yO/zGbdz+nm+Y8pnW3ZMzM+2fIvC73Pp/GzmBrZLTwDjr/Q5gAcgAAIgAALJI4D6q5dzCF7o8UNvEAABEAABEAhIAIIXAcGhGwhIIwDBC2kZSZ4/ELxIXs7FRIwbMmJSYcUR0/kNQ/Di8OHDVFZWRsuXL89h8txzz1GvXr0KsjIpeHHy5Em1Wfaxxx5Ln7NNmzZqgywLU5g4VqxYQV26dMkyxefkzRspYQU/ghVuPvnpr/vCht/+J06cUF9zHTVqVI7r/BX7a6+9li655BLFgr9Yv27dupwv11etWpV+97vfKeEMNzEK3pjC4ybzi/c8TvicFSpUcE0j+8U5mDhxYvrvLJLB10CLFi1MpB42Ek7A9PxsGqd0/0zHa9qeLr841B+/9SAzB343FO7atYtuu+22nI2SbJPFIbh216xZk44fP06bN28mflnaebRt21Z9Ifziiy92HQ468bBBv/0L1UcWd7r66quJ6x/H/uabb+bUxswgoix4wXHEMb9uAm+cT17zVK5cWW1O5TVItWrVTE9PibenOz/bBijZvyQIXqD+/lHVl9RRTHAyjvNzGPU3xVc6v7AEL5gHr89uvfVW1/VM5rqHhUg3btzouubj/nxvgdd8boff9aXTht/+TnErtsf3OHgz6w9+8AN1rd13331UsWJF7dLywQcf0M033+wqHKtjPN8aMohNyfWN45HuXxDm6HOGgG5+sT7A+iCM9YGf+/fO69vv/Qbcf8kmWIrf5zymWByLn1FkCq2zZ/Xr11fPRFj0i+ef7du3q/tYToFTflbx+9//nlq3bp1Tx6JSA3TnZ9txSvfPdvy69nX5of6i/qL+nrkKpd8/CPL8I+z6q7NeChKf7hxqs7/u/GzTtyj8PpfOz3Z+YL+0BDD+SssfZwcBEAABEEgmAdRfvbxD8EKPH3qDAAiAAAiAQEACELwICA7dQEAaAQheSMtI8vyB4EXyci4mYtyQEZMKK46Yzm8YghcMwvklTP433hSwbNky9cJfocOk4MXnn3+uvhC/ZcuW9CmdYhS6ifvqq6+UGANvVk0d/CVO/lL7RRddpP5J54VXv/1L8cIHv7Q0d+5cGj16dM4LnsX48uZQ3hDKX/lxE69w+zI8vwTKXzot9mXVPXv2UO/evYk3tqSOTp060bx586hWrVrFXMPfQaAgAdPzs2nc0v0zHa9pe7r84lB/dOqJ3w2FnD/+OvjgwYOJv5Lp92Cxi1mzZhX8ArZOPOxPkP5c//nrng8//LDnkHidNHToUJo/fz7t2LFD9Yu64EUc83vo0CHijeQvvviia25btWqlRLbOO+88z7lHQ28EdOdnb2cJ3kqyf0kQvED99behJo7zc+r3s836mzlDSF6/hCl4wUzee+89uuuuu9LrFz8zaZ8+fZTYRaHf6UHWl5k++O3vdj8h0x77PHv2bCVgpnPwRsBx48apDbOmDwhemCYKe6UioLu+wvoA64Mw1gc69/+D3G9IXY9+61sc13+l+n2u80yEn5XxOuKqq66KrNgFjyXd+dl2XZHun+34de3r8kP9Rf1F/c2+CiXfP2BP/a5Hwq6/fv1zzoG6/XXnVJP9dednk7642YJ/tgnDfpQJSL8+oswWvoMACIAACIBAPgKov3pjA4IXevzQGwRAAARAAAQCEoDgRUBw6AYC0ghA8EJaRpLnDwQvkpdzMRHjhoyYVFhxxHR+wxK8cPuqR7Gvy6YAmhS8cMZbu3ZtWrVqFV155ZXG8pVvc8JLL71EnTt3VufReeHVb3/dFzaC9j916hRt27aNxo8fTytXrvTE96abblIbO5o2ber6YieznTp1Ko0cOTJtjzeTsNhFx44dPZ1j6dKl1L9//ywhDt78NHz4cCpfvrwnG2gEAm4ETM/PpilL9890vKbt6fKLQ/0JWg84F0E2XHC/o0ePKqGH6dOnu34h3Jln/sr2gw8+qOb5KlWqFBwGOvGw4aD9v//+e3rjjTeUKNSHH35Y0Eeui48//riqid27d4+V4EUc88vr3bvvvtv1K/X16tWj5cuXU+PGjU1PT4m3pzs/2wYo3T/b8eva1+WH+ut/Q00c52eOyWb9dY5zqeuXsAUvmAsLVj7xxBNKENP5FXO3+YGFvh566CHq0qULVapUqeAUEnR9mTLqtz/f41i/fr0S8di7d2+Ob6bErQ4fPkxlZWVq3WD6gOCFaaKwVyoCWB8E/z2K3+fZo9bm+kDn/n/Q+w3I75n8lur3eeqZyNixY+mVV14pOk3yfSwW/r733ntjIcitOz8XBabZQLp/muFZ767LD7/P8fs8NUhRf89crlLvHwR9/hFm/dVZLwWNz/pEG/AEuvNzwNN67gb/PKNCwwQSkH59JDAlCBkEQAAEQCABBFB/9ZIMwQs9fugNAiAAAiAAAgEJQPAiIDh0AwFpBCB4IS0jyfMHghfJy7mYiHFDRkwqrDhiOr9hCV64vbD/3HPPUa9evYpyMiV4wS+N8Jfi+UvGqaNTp0709NNPU/Xq1Yv64afBBx98QDfffDPt27cv3a1fv37qa/O8AVfnhVc26Kd/qV/44BeX+Euoa9asoc2bN9OuXbuIN9rwUadOHWrUqBG1bNmS2rdvT7y5pVy5cnlR84YUHjOZm0tGjBhBEyZMKLoZJmWUx8GwYcPoqaeeSp+H/Vi0aJHyAwcIBCVgen4O6ke+ftL9Mx2vaXs6/OJSf3Tqid8Nhc78MUO2sXr1avrzn/9M27dvTwsXNW/enBo0aEBdu3alX/ziF1StWjVP6deJh0+g259r+dtvv03PP/+8ErJgkSg+WPSJ4/j1r39NzZo1owoVKqi6GUfBi8zaHJf88sbexYsX06uvvkq8Hjxy5Eh6PG7YsIGuu+46T+MTjbwT0JmfvZ8leEvp/gWPLJyeOvxQf4MLTsVxfk7FZKP+5rsapK1fSiF4kWLDX3rduHEjrVu3jj755BN6//331Z9YwPKSSy5R6x++P/P/2LtjXk2yq1zAX4CEHJCSGAkSsCzLxpYzwIkTZ0gmcYCEun8CIrIEmhlyREzinsAZcuTUIiO2HBIR8g9skeCrNpcZz0x/fb5vrapdb9V6boTuPatq7efdU/t0UWfdt7/7fOlLX3roAdP9/bJa//b9xtv3SG/X83/reNvwVsOtPv875kMYD/6QgRcPQvmxeAG/H/T+PVp9/vn9wL/Pz/b+5ch/n7/934m8/d3rpz/96W+Gnr4dePp/w7/e/t7zp3/6p7fvfe97t+9+97u33//9349/7j7aYOf5/Og9Oj+X3l9nbStqO37+fe7f5+/ao3v8+/yZ//3553vqvO/3+9WnmqvO305eb7vt1q947j56j87z+dF7dH5Ofx09tVcXSP/v4+r+1keAAAECMwWcv73cDbzo+akmQIAAAQJFAQMvinDKCKQJGHiRlsi8fgy8mJd5zIq9kImJYpdG5LsLq4sSIECgLZD+fE7vrx3AzhfgtzOwyxMgQKAokP58Tu+vyL6sjN8yajciQIDAUwLpz+f0/p7C9sNfEJCvTUGAAIFMgfTnc3p/mal+2hW/9IT0R4DAVIH057P+pu5M635EIP2/j0fW4GcIECBAgMDZBJy/vcQMvOj5qSZAgAABAkUBAy+KcMoIpAkYeJGWyLx+DLyYl3nMir2QiYlil0bkuwurixIgQKAtkPx8/vjjj2+vX7/+zBp//evPv/9oE1z6Asn5Xhre4ggQIPCCQPLz2fnb377J+fZX5woECBA4r0Dy89n5e9599Wjnyfvv0TX4OQIECFxRIPn57PeD/o5Lzre/OlcgQIDAeQWSn89nOH+T/c67K3X+qID996iUnyNAgAABAtsJOH97lgZe9PxUEyBAgACBooCBF0U4ZQTSBAy8SEtkXj8GXszLPGbFXsjERLFLI/LdhdVFCRAg0BZIfT6/62Oit4s18OK5yFPzfW4VfpoAAQLXE0h9Pjt/t9lrqfluszpXIUCAwHkFUp/Pzt/z7qlnOk/df8+swc8SIEDgigKpz2e/H2yz21Lz3WZ1rkKAAIHzCqQ+n89y/qb6nXdH6vwZAfvvGS0/S4AAAQIEthFw/vYcDbzo+akmQIAAAQJFAQMvinDKCKQJGHiRlsi8fgy8mJd5zIq9kImJYpdG5LsLq4sSIECgLZD4fL73MdGPfvSj2+vXr9trnnSBxHwn+VsrAQIE7gkkPp+dv9vt18R8t1udKxEgQOC8AonPZ+fveffTs50n7r9n1+DnCRAgcEWBxOez3w+222mJ+W63OlciQIDAeQUSn89nOn8T/c67G3X+rID996yYnydAgAABAn0B52/P0MCLnp9qAgQIECBQFDDwoginjECagIEXaYnM68fAi3mZx6zYC5mYKHZppJvvO1447dKnixI4o8B//ud/3v7oj/7ojK3rOUCg+3zeegln+pho67Xvcb1uvs7fPVJxTQLnEvjmN795+/nPf36upk/Qbff5vPUSnb/binbzdf5um4erESBwHYG3v5O8/d2k+n+6z+fqfe/VOX+3Fs2+Xnf/+f0gO1/dESDwWYEPP/zw9sEHH5yCpft83nqRfj/YVrSbr/N32zxcjQCBfQWcv3Xfs52/3fOtLqWSwO1m/9kFBAgQIEBgvYDzt2du4EXPTzUBAgQIECgKGHhRhFNGIE3AwIu0ROb1Y+DFvMxjVuyFTEwUuzTSzdcHRbvE4qIXETDw4iJBHrSM7vN5y7bP9jHRlmvf61rdfJ2/eyXjugTOI2DgxT5ZdZ/PW3bl/N1S83+v1c3X+bt9Jq5IgMA1BK408ML5e409+cwq/H7wjJafJUDg7AL+4LaWoN8Pam7vq3L+bm/qigQI5Ao4f2vZnPH87Z5vNSlVBLb5339wJECAAAECBJ4X8Pvf82a/XWHgRc9PNQECBAgQKAoYeFGEU0YgTcDAi7RE5vVj4MW8zGNW7IVMTBS7NNLN1x/87BKLi15EwMCLiwR50DK6z+et2j7jx0RbrX3P63Tzdf7umY5rEziHgIEX++TUfT5v1ZXzdyvJz16nm6/zd59cXJUAgfMLXGXghfP3/HuxsgK/H1TU1BAgcFYBf3D7fHJ+P3je7JEK5+8jSn6GAIGrCDh/n0/yrOdv93x7XkoFgU8F7D+7gQABAgQIrBdw/vbMDbzo+akmQIAAAQJFAQMvinDKCKQJGHiRlsi8fgy8mJd5zIq9kImJYpdGuvn6g59dYnHRiwgYeHGRIA9aRvf5vEXbZ/2YaIu1732Nbr7O370Tcn0C+QIGXuyTUff5vEVXzt8tFN99jW6+zt/9snFlAgTOLXCFgRfO33PvwU73fj/o6KklQOBsAv7g9rnE/H7wnNczP+38fUbLzxIgcHYB5+9zCZ75/O2eb89J+WkCnxWw/+wIAgQIECCwXsD52zM38KLnp5oAAQIECBQFDLwowikjkCZg4EVaIvP6MfBiXuYxK/ZCJiaKXRqR7y6sLkqAAIG2wNHP5zN/TNTGX3CBo/NdsES3IECAwCkFjn4+O3/33TZH57vv6lydAAEC5xU4+vns/D3v3tmi86P33xZrcA0CBAhcUeDo57PfD/bdVUfnu+/qXJ0AAQLnFTj6+Xz28/dov/PuPJ1vIWD/baHoGgQIECBA4DkB5+9zXp//aQMven6qCRAgQIBAUcDAiyKcMgJpAgZepCUyrx8DL+ZlHrNiL2RiotilEfnuwuqiBAgQaAsc+Xw++8dEbfwFFzgy3wXLcwsCBAicVuDI57Pzd/9tc2S++6/OHQgQIHBegSOfz87f8+6brTo/cv9ttQbXIUCAwBUFjnw++/1g/x11ZL77r84dCBAgcF6BI5/PVzh/j/Q7767T+VYC9t9Wkq5DgAABAgQeF3D+Pm71rp808KLnp5oAAQIECBQFDLwowikjkCZg4EVaIvP6MfBiXuYxK/ZCJiaKXRqR7y6sLkqAAIG2wFHP5yt8TNTGX3CBo/JdsDS3IECAwKkFjno+X+H8/fwaXr16dXvz5k3Ufjgq3ygEzRAgQCBQ4Kjn8xXO38A4T9fSUfvvdFAaJkCAwGKBo57Pfj9YE/RR+a5ZnbsQIEDgvAJHPZ+vcv4e5XfeHafzLQXsvy01XYsAAQIECDwm4Px9zOneTxl40fNTTYAAAQIEigIGXhThlBFIEzDwIi2Ref0YeDEv85gVeyETE8Uujch3F1YXJUCAQFvgiOfzVT4mauMvuMAR+S5YllsQIEDg9AJHPJ+vcv4aeHH67W8BBAgQOEzA+XsYvRvfbrcj9h94AgQIEHhZ4Ijn81X+ff6y7vE/cUS+x69aBwQIEMgXOOL5fKXz9wi//F2lw1UC9t8qafchQIAAAQKfCjh/e7vBwIuen2oCBAgQIFAUMPCiCKeMQJqAgRdpiczrx8CLeZnHrNgLmZgodmlEvruwuigBAgTaAqufz1f6mKiNv+ACq/NdsCS3IECAwCUEVtTOEWkAACAASURBVD+fr3T+Gnhxif8ELIIAAQKHCDh/D2F30/8vsHr/gSdAgACBxwRWP5+v9O/zx4SP/anV+R67WncnQIDAeQRWP5+vdv6u9jvPztLpCgH7b4WyexAgQIAAgc8KOH97O8LAi56fagIECBAgUBQw8KIIp4xAmoCBF2mJzOvHwIt5mces2AuZmCh2aUS+u7C6KAECBNoCK5/PV/uYqI2/4AIr812wHLcgQIDAZQRWPp+vdv4aeHGZ/wwshAABAssFnL/Lyd3wtwRW7j/wBAgQIPC4wMrn89X+ff648nE/uTLf41bpzgQIEDifwMrn8xXP35V+59tdOt5bwP7bW9j1CRAgQIDAFwWcv71dYeBFz081AQIECBAoChh4UYRTRiBNwMCLtETm9WPgxbzMY1bshUxMFLs0It9dWF2UAAECbYFVz+crfkzUxl9wgVX5LliKWxAgQOBSAquez1c8fw28uNR/ChZDgACBpQLO36XcbvY5gVX7DzwBAgQIPCew6vl8xX+fPyd9zE+vyveY1bkrAQIEziuw6vl81fN3ld95d5jO9xSw//bUdW0CBAgQIPBuAedvb2cYeNHzU02AAAECBIoCBl4U4ZQRSBMw8CItkXn9GHgxL/OYFXshExPFLo3IdxdWFyVAgEBbYMXz+aofE7XxF1xgRb4LluEWBAgQuJzAiufzVc9fAy8u95+DBREgQGCZgPN3GbUbvUNgxf4DT4AAAQLPC6x4Pl/13+fPa6+vWJHv+lW5IwECBM4vsOL5fOXzd4Xf+XeZFewlYP/tJeu6BAgQIEDgvoDzt7c7DLzo+akmQIAAAQJFAQMvinDKCKQJGHiRlsi8fgy8mJd5zIq9kImJYpdG5LsLq4sSIECgLbD38/nKHxO18RdcYO98FyzBLQgQIHBJgb2fz1c+fw28uOR/EhZFgACBJQLO3yXMbnJHYO/9B54AAQIEagJ7P5/v/fv8zZs3t1evXtWaVvWwwN75PtyIHyRAgACBzwjs/Xy++vm7t5/tSuB9Avaf/UGAAAECBNYLOH975gZe9PxUEyBAgACBooCBF0U4ZQTSBAy8SEtkXj8GXszLPGbFXsjERLFLI/LdhdVFCRAg0BbY8/l85T+2bcMvusCe+S5agtsQIEDgkgJ7Pp+vfv4aeHHJ/yQsigABAksEnL9LmN3kjsCe+w86AQIECNQF9nw+X/2Pbevq6yr3zHfdKtyJAAEC1xPY8/k84fzd0+96u82Kthaw/7YWdT0CBAgQIPCygPP3ZaP3/YSBFz0/1QQIECBAoChg4EURThmBNAEDL9ISmdePgRfzMo9ZsRcyMVHs0oh8d2F1UQIECLQF9no+X/2Pbdvwiy6wV76L2ncbAgQIXFZgr+fzhPPXwIvL/mdhYQQIENhdwPm7O7EbvEdgr/0HnQABAgR6Ans9nyf8sW1Pfk31Xvmu6d5dCBAgcF2BvZ7PU87fvfyuu+OsbEsB+29LTdciQIAAAQKPCTh/H3O691MGXvT8VBMgQIAAgaKAgRdFOGUE0gQMvEhLZF4/Bl7MyzxmxV7IxESxSyPy3YXVRQkQINAW2OP5POGPbdvwiy6wR76LWncbAgQIXFpgj+fzlPPXwItL/6dhcQQIENhVwPm7K6+LvyCwx/6DToAAAQJ9gT2ez1P+2Lavv/8V9sh3/67dgQABAtcX2OP5POn83cPv+rvOCrcSsP+2knQdAgQIECDwuIDz93Grd/2kgRc9P9UECBAgQKAoYOBFEU4ZgTQBAy/SEpnXj4EX8zKPWbEXMjFR7NKIfHdhdVECBAi0BbZ+Pk/5Y9s2/KILbJ3vorbdhgABApcX2Pr5POn8NfDi8v95WCABAgR2E3D+7kbrwg8IbL3/HrilHyFAgACBBwS2fj5P+mPbB3gP/5Gt8z18QRogQIDARQS2fj5PO3+39rvItrKMRQL23yJotyFAgAABAr8l4PztbQcDL3p+qgkQIECAQFHAwIsinDICaQIGXqQlMq8fAy/mZR6zYi9kYqLYpRH57sLqogQIEGgLbPl8nvTHtm34RRfYMt9FLbsNAQIERghs+Xyedv4aeDHiPxGLJECAwC4Czt9dWF30QYEt99+Dt/RjBAgQIPCAwJbP52l/bPsA7+E/smW+hy9GAwQIELiQwJbP54nn75Z+F9pWlrJIwP5bBO02BAgQIEDgtwScv73tYOBFz081AQIECBAoChh4UYRTRiBNwMCLtETm9WPgxbzMY1bshUxMFLs0It9dWF2UAAECbYGtns/T/ti2Db/oAlvlu6hdtyFAgMAYga2ez87fzC2zVb6Zq9MVAQIEziuw1fPZ+XvePXBk51vtvyPX4N4ECBC4osBWz+eJf2x7hv2wVb5nWKseCRAgcCaBrZ7PU8/frfzOtGf0miNg/+VkoRMCBAgQmCPg/O1lbeBFz081AQIECBAoChh4UYRTRiBNwMCLtETm9WPgxbzMY1bshUxMFLs0It9dWF2UAAECbYEtns/+2Kcdw24X2CLf3ZpzYQIECAwW2OL57PzN3UBb5Ju7Op0RIEDgvAJbPJ+dv+fN/+jOt9h/R6/B/QkQIHBFgS2ez1P/2PYM+2GLfM+wTj0SIEDgbAJbPJ8nn79b+J1tz+g3R8D+y8lCJwQIECAwR8D528vawIuen2oCBAgQIFAUMPCiCKeMQJqAgRdpiczrx8CLeZnHrNgLmZgodmlEvruwuigBAgTaAt3nsz/2aUew6wW6+e7anIsTIEBgsED3+ez8zd483XyzV6c7AgQInFeg+3x2/p43+4TOu/svYQ16IECAwBUFus/nyX9se4b90M33DGvUIwECBM4o0H0+Tz9/u35n3DN6zhGw/3Ky0AkBAgQIzBFw/vayNvCi56eaAAECBAgUBQy8KMIpI5AmYOBFWiLz+jHwYl7mMSv2QiYmil0ake8urC5KgACBtkDn+eyPfdr8u1+gk+/uzbkBAQIEBgt0ns/O3/yN08k3f3U6JECAwHkFOs9n5+95c0/pvLP/UtagDwIECFxRoPN8nv7HtmfYD518z7A+PRIgQOCsAp3ns/P3duv4nXXP6DtHwP7LyUInBAgQIDBHwPnby9rAi56fagIECBAgUBQw8KIIp4xAmoCBF2mJzOvHwIt5mces2AuZmCh2aUS+u7C6KAECBNoC1eezP/Zp0y+5QDXfJc25CQECBAYLVJ/Pzt9zbJpqvudYnS4JECBwXoHq89n5e97Mkzqv7r+kNeiFAAECVxSoPp/9se05dkM133OsTpcECBA4r0D1+ez8/d/Mq37n3TE6TxKw/5LS0AsBAgQITBFw/vaSNvCi56eaAAECBAgUBQy8KMIpI5AmYOBFWiLz+jHwYl7mMSv2QiYmil0ake8urC5KgACBtkDl+eyPfdrsyy5QyXdZc25EgACBwQKV57Pz9zwbppLveVanUwIECJxXoPJ8dv6eN++0ziv7L20N+iFAgMAVBSrPZ39se56dUMn3PKvTKQECBM4rUHk+O38/zbvid97dovM0AfsvLRH9ECBAgMAEAedvL2UDL3p+qgkQIECAQFHAwIsinDICaQIGXqQlMq8fAy/mZR6zYi9kYqLYpRH57sLqogQIEGgLPPt89sc+bfKlF3g236XNuRkBAgQGCzz7fHb+nmuzPJvvuVanWwIECJxX4Nnns/P3vFkndv7s/ktcg54IECBwRYFnn8/+2PZcu+DZfM+1Ot0SIEDgvALPPp+dv5/N+lm/8+4UnScK2H+JqeiJAAECBK4u4PztJWzgRc9PNQECBAgQKAoYeFGEU0YgTcDAi7RE5vVj4MW8zGNW7IVMTBS7NCLfXVhdlAABAm2BZ57P/tinzb38As/ku7w5NyRAgMBggWeez87f822UZ/I93+p0TIAAgfMKPPN8dv6eN+fUzp/Zf6lr0BcBAgSuKPDM89kf255vBzyT7/lWp2MCBAicV+CZ57Pz94s5P+N33l2i81QB+y81GX0RIECAwJUFnL+9dA286PmpJkCAAAECRQEDL4pwygikCRh4kZbIvH4MvJiXecyKvZCJiWKXRuS7C6uLEiBAoC3w6PPZH/u0qQ+5wKP5HtKcmxIgQGCwwKPPZ+fvOTfJo/mec3W6JkCAwHkFHn0+O3/Pm3Fy54/uv+Q16I0AAQJXFHj0+eyPbc+Z/qP5nnN1uiZAgMB5BR59Pjt/353xo37n3SE6Txaw/5LT0RsBAgQIXFXA+dtL1sCLnp9qAgQIECBQFDDwoginjECagIEXaYnM68fAi3mZx6zYC5mYKHZpRL67sLooAQIE2gKPPJ/9sU+b+bALPJLvYc25MQECBAYLPPJ8dv6ed4M8ku95V6dzAgQInFfgkeez8/e8+aZ3/sj+S1+D/ggQIHBFgUeez/7Y9rzJP5LveVencwIECJxX4JHns/P3fr6P+J13d+g8XcD+S09IfwQIECBwRQHnby9VAy96fqoJECBAgEBRwMCLIpwyAmkCBl6kJTKvHwMv5mUes2IvZGKi2KUR+e7C6qIECBBoC7z0fPbHPm3iQy/wUr6HNufmBAgQGCzw0vPZ+XvuzfFSvudene4JECBwXoGXns/O3/Nme4bOX9p/Z1iDHgkQIHBFgZeez/7Y9typv5TvuVenewIECJxX4KXns/P3/dm+5HfenaHzMwjYf2dISY8ECBAgcDUB528vUQMven6qCRAgQIBAUcDAiyKcMgJpAgZepCUyrx8DL+ZlHrNiL2RiotilEfnuwuqiBAgQaAu87/nsj33avIdfwPl7eAQaIECAwDsFnL/X3hjO32vna3UECJxXwPl73uyu0LnfD66QojUQIHBFgcrvB2/evLm9evXqihyXW5Pz93KRWhABAhcRcP72gnS+9fxU9wTsv56fagIECBAgUBFw/lbUPq0x8KLnp5oAAQIECBQFDLwowikjkCZg4EVaIvP6MfBiXuYxK/ZCJiaKXRqR7y6sLkqAAIG2wL3ns2EXbdqICzh/I2LQBAECBL4g4Pytb4rP/47y9o+M3v6xUdL/cf4mpaEXAgQIfCrg/LUbjhTw+8GR+u5NgACB+wLP/n5g2MW5dpPz91x56ZYAgTkCzt9e1s63np/qnoD91/NTTYAAAQIEKgLO34ra/f/94O128zd7PVLVBAgQIEDgEQEDLx5R8jMETiDgl+cThHTxFg28uHjAycvzQiY5nX5v8u0bugIBAgT2EHjX89mwiz2kj7mm8/cYd3clQIDASwLO35eE7v+/G3hRt1NJgACB6QLO3+k74Nj1+/f5sf7uToAAgXsCz/x+YNjF+faR8/d8memYAIEZAs7fXs7Ot56f6p6A/dfzU02AAAECBCoCzt+K2qc1n/cz8KLnqZoAAQIECDwoYODFg1B+jEC6gIEX6Qldvz8DL66fcewKvZCJjWaTxuS7CaOLECBAYHOBzz+f3360+/r16y/c50c/+tE7/+83b8gFNxVw/m7K6WIECBDYTMD5W6c08KJup5IAAQLTBZy/03fAsev37/Nj/d2dAAEC9wQe/f3AsItz7iHn7zlz0zUBAtcXcP72Mna+9fxU9wTsv56fagIECBAgUBFw/lbUPq0x8KLnp5oAAQIECBQFDLwowikjkCZg4EVaIvP6MfBiXuYxK/ZCJiaKXRqR7y6sLkqAAIG2wDte6H/hmoZdtJkPu4Dz9zB6NyZAgMB7BZy/9Q1i4EXdTiUBAgSmCzh/p++AY9fv3+fH+rs7AQIE7gk88vuBYRfn3T/O3/Nmp3MCBK4t4Pzt5et86/mp7gnYfz0/1QQIECBAoCLg/K2ofVpj4EXPTzUBAgQIECgKGHhRhFNGIE3AwIu0ROb1Y+DFvMxjVuyFTEwUuzQi311YXZQAAQJtgZc+KDLsok186AWcv4fyuzkBAgTuCjh/65vDwIu6nUoCBAhMF3D+Tt8Bx67fv8+P9Xd3AgQI3BN46fcDwy7OvXecv+fOT/cECFxXwPnby9b51vNT3ROw/3p+qgkQIECAQEXA+VtR+7TGwIuen2oCBAgQIFAUMPCiCKeMQJqAgRdpiczrx8CLeZnHrNgLmZgodmlEvruwuigBAgTaAu/7oMiwizbv4Rdw/h4egQYIECDwTgHnb31jGHhRt1NJgACB6QLO3+k74Nj1+/f5sf7uToAAgXsC7/v9wLCL8+8b5+/5M7QCAgSuKeD87eXqfOv5qe4J2H89P9UECBAgQKAi4PytqH1aY+BFz081AQIECBAoChh4UYRTRiBNwMCLtETm9WPgxbzMY1bshUxMFLs08tL/Dw273NRFCRAgQKAsYNhFmS6q0PkbFYdmCBAg8KKA8/dFotsZB168vCo/QYAAAQJHCjh/j9Sfc2//Pp+TtZUSIHANAcMurpGj8/caOVoFAQJzBJy/j2Xt+7rHnPzUPgL23z6urkqAAAECBN4n4Pzt7Q8DL3p+qgkQIECAQFHAwIsinDICaQIGXqQlMq8fAy/mZR6zYi9kYqLYpREfFO3C6qIECBDYRcAf++zCeshFnb+HsLspAQIESgLO38fYDLx4zMlPESBAgMBjAs7fx5z8VF/Av8/7hq5AgACBVQL+2HaV9P73cf7ub+wOBAgQ2ErA+fu4pO/rHrfyk9sL2H/bm7oiAQIECBB4ScD5+5LQ+//fDbzo+akmQIAAAQJFAQMvinDKCKQJGHiRlsi8fgy8mJd5zIq9kImJYpdGfFC0C6uLEiBAYHMBf+yzOemhF3T+Hsrv5gQIEHhYwPn7MNXNwIvHrfwkAQIECLxfwPlrh6wU8O/zldruRYAAgbqAP7at2yVWOn8TU9ETAQIEvijg/H1uV/i+7jkvP72tgP23raerESBAgACBRwScv48o3f8ZAy96fqoJECBAgEBRwMCLIpwyAmkCBl6kJTKvHwMv5mUes2IvZGKi2KURHxTtwuqiBAgQ2FTAH/tsyhlxMedvRAyaIECAwHsFnL/PbRADL57z8tMECBAg8G4B56+dsVrAv89Xi7sfAQIEnhfwx7bPm6VXOH/TE9IfAQIEbjfn7/O7wPd1z5up2E7A/tvO0pUIECBAgMCjAs7fR6Xe/XMGXvT8VBMgQIAAgaKAgRdFOGUE0gQMvEhLZF4/Bl7MyzxmxV7IxEShEQIECBAgQIAAAQIECBAgEClwhoEXkXCaIkCAAAECBAgQIECAAAECBAgQIECAAIHTC/i+7vQRnnoB9t+p49M8AQIECJxUwPnbC87Ai56fagIECBAgUBQw8KIIp4xAmoCBF2mJzOvHwIt5mces2AuZmCg0QoAAAQIECBAgQIAAAQIEIgUMvIiMRVMECBAgQIAAAQIECBAgQIAAAQIECBAgsEDA93ULkN3iroD9Z3MQIECAAIH1As7fnrmBFz0/1QQIECBAoChg4EURThmBNAEDL9ISmdePgRfzMo9ZsRcyMVFohAABAgQIECBAgAABAgQIECBAgAABAgQIECBAgAABAgQIECBAgAABAgSCBHxfFxTGwFbsv4GhWzIBAgQIHC7g/O1FYOBFz081AQIECBAoChh4UYRTRiBNwMCLtETm9WPgxbzMY1bshUxMFBohQIAAAQIECBAgQIAAAQIECBAgQIAAAQIECBAgQIAAAQIECBAgQIAAgSAB39cFhTGwFftvYOiWTIAAAQKHCzh/exEYeNHzU02AAAECBIoCBl4U4ZQRSBMw8CItkXn9GHgxL/OYFXshExOFRggQIECAAAECBAgQIECAAAECBAgQIECAAAECBAgQIECAAAECBAgQIEAgSMD3dUFhDGzF/hsYuiUTIECAwOECzt9eBAZe9PxUEyBAgACBooCBF0U4ZQTSBAy8SEtkXj8GXszLPGbFXsjERKERAgQIECBAgAABAgQIECBAgAABAgQIECBAgAABAgQIECBAgAABAgQIEAgS8H1dUBgDW7H/BoZuyQQIECBwuIDztxeBgRc9P9UECBAgQKAoYOBFEU4ZgTQBAy/SEpnXj4EX8zKPWbEXMjFRaIQAAQIECBAgQIAAAQIECBAgQIAAAQIECBAgQIAAAQIECBAgQIAAAQIEggR8XxcUxsBW7L+BoVsyAQIECBwu4PztRWDgRc9PNQECBAgQKAoYeFGEU0YgTcDAi7RE5vVj4MW8zGNW7IVMTBQaIUCAAAECBAgQIECAAAECBAgQIECAAAECBAgQIECAAAECBAgQIECAAIEgAd/XBYUxsBX7b2DolkyAAAEChws4f3sRGHjR81NNgAABAgSKAgZeFOGUEUgTMPAiLZF5/Rh4MS/zmBV7IRMThUYIECBAgAABAgQIECBAgAABAgQIECBAgAABAgQIECBAgAABAgQIECBAIEjA93VBYQxsxf4bGLolEyBAgMDhAs7fXgQGXvT8VBMgQIAAgaKAgRdFOGUE0gQMvEhLZF4/Bl7MyzxmxV7IxEShEQIECBAgQIAAAQIECBAgQIAAAQIECBAgQIAAAQIECBAgQIAAAQIECBAIEvB9XVAYA1ux/waGbskECBAgcLiA87cXgYEXPT/VBAgQIECgKGDgRRFOGYE0AQMv0hKZ14+BF/Myj1mxFzIxUWiEAAECBAgQIECAAAECBAgQIECAAAECBAgQIECAAAECBAgQIECAAAECBIIEfF8XFMbAVuy/gaFbMgECBAgcLuD87UVg4EXPTzUBAgQIECgKGHhRhFNGIE3AwIu0ROb1Y+DFvMxjVuyFTEwUGiFAgAABAgQIECBAgAABAgQIECBAgAABAgQIECBAgAABAgQIECBAgACBIAHf1wWFMbAV+29g6JZMgAABAocLOH97ERh40fNTTYAAAQIEigIGXhThlBFIEzDwIi2Ref0YeDEv85gVeyETE4VGCBAgQIAAAQIECBAgQIAAAQIECBAgQIAAAQIECBAgQIAAAQIECBAgQCBIwPd1QWEMbMX+Gxi6JRMgQIDA4QLO314EBl70/FQTIECAAIGigIEXRThlBNIEDLxIS2RePwZezMs8ZsVeyMREoRECBAgQIECAAAECBAgQIECAAAECBAgQIECAAAECBAgQIECAAAECBAgQCBLwfV1QGANbsf8Ghm7JBAgQIHC4gPO3F4GBFz0/1QQIECBAoChg4EURThmBNAEDL9ISmdePgRfzMo9ZsRcyMVFohAABAgQIECBAgAABAgQIRAp8/PHHt9evX3/S26tXr25v3ryJ7FVTBAgQIECAAAECBAgQIECAAAECBAgQIEBgSwHf122p6VrPCth/z4r5eQIECBAg0Bdw/vYMDbzo+akmQIAAAQJFAQMvinDKCKQJGHiRlsi8fgy8mJd5zIq9kImJQiMECBAgQIAAAQIECBAgQCBSwMCLyFg0RYAAAQIECBAgQIAAAQIECBAgQIAAAQILBHxftwDZLe4K2H82BwECBAgQWC/g/O2ZG3jR81NNgAABAgSKAgZeFOGUEUgTMPAiLZF5/Rh4MS/zmBV7IRMThUYIECBAgAABAgQIECBAgECkgIEXkbFoigABAgQIECBAgAABAgQIECBAgAABAgQWCPi+bgGyW9wVsP9sDgIECBAgsF7A+dszN/Ci56eaAAECBAgUBQy8KMIpI5AmYOBFWiLz+jHwYl7mMSv2QiYmCo0QIECAAAECBAgQIECAAIFIAQMvImPRFAECBAgQIECAAAECBAgQIECAAAECBAgsEPB93QJkt7grYP/ZHAQIECBAYL2A87dnbuBFz081AQIECBAoChh4UYRTRiBNwMCLtETm9WPgxbzMY1bshUxMFBohQIAAAQIECBAgQIAAAQKRAgZeRMaiKQIECBAgQIAAAQIECBAgQIAAAQIECBBYIOD7ugXIbnFXwP6zOQgQIECAwHoB52/P3MCLnp9qAgQIECBQFDDwoginjECagIEXaYnM68fAi3mZx6zYC5mYKDRCgAABAgQIECBAgAABAgQiBQy8iIxFUwQIECBAgAABAgQIECBAgAABAgQIECCwQMD3dQuQ3eKugP1ncxAgQIAAgfUCzt+euYEXPT/VBAgQIECgKGDgRRFOGYE0AQMv0hKZ14+BF/Myj1mxFzIxUWiEAAECBAgQIECAAAECBAhEChh4ERmLpggQIECAAAECBAgQIECAAAECBAgQIEBggYDv6xYgu8VdAfvP5iBAgAABAusFnL89cwMven6qCRAgQIBAUcDAiyKcMgJpAgZepCUyrx8DL+ZlHrNiL2RiotAIAQIECBAgQIAAAQIECBCIFDDwIjIWTREgQIAAAQIECBAgQIAAAQIECBAgQIDAAgHf1y1Adou7AvafzUGAAAECBNYLOH975gZe9PxUEyBAgACBooCBF0U4ZQTSBAy8SEtkXj8GXszLPGbFXsjERKERAgQIECBAgAABAgQIECAQKWDgRWQsmiJAgAABAgQIECBAgAABAgQIECBAgACBBQK+r1uA7BZ3Bew/m4MAAQIECKwXcP72zA286PmpJkCAAAECRQEDL4pwygikCRh4kZbIvH4MvJiXecyKvZCJiUIjBAgQIECAAAECBAgQIEAgUsDAi8hYNEWAAAECBAgQIECAAAECBAgQIECAAAECCwR8X7cA2S3uCth/NgcBAgQIEFgv4PztmRt40fNTTYAAAQIEigIGXhThlBFIEzDwIi2Ref0YeDEv85gVeyETE4VGCBAgQIAAAQIECBAgQIBApICBF5GxaIoAAQIECBAgQIAAAQIECBAgQIAAAQIEFgj4vm4BslvcFbD/bA4CBAgQILBewPnbMzfwouenmgABAgQIFAUMvCjCKSOQJmDgRVoi8/ox8GJe5jEr9kImJgqNECBAgAABAgQIECBAgACBSAEDLyJj0RQBAgQIECBAgAABAgQIECBAgAABAgQILBDwfd0CZLe4K2D/2RwECBAgQGC9gPO3Z27gRc9PNQECBAgQKAoYeFGEU0YgTcDAi7RE5vVj4MW8zGNW7IVMTBQaIUCAAAECBAgQIECAAAECqMcmiwAAIABJREFUBAgQIECAAAECBAgQIECAAAECBAgQIECAAIEgAd/XBYUxsBX7b2DolkyAAAEChws4f3sRGHjR81NNgAABAgSKAgZeFOGUEUgTMPAiLZF5/Rh4MS/zmBV7IRMThUYIECBAgAABAgQIECBAgAABAgQIECBAgAABAgQIECBAgAABAgQIECBAIEjA93VBYQxsxf4bGLolEyBAgMDhAs7fXgQGXvT8VBMgQIAAgaKAgRdFOGUE0gQMvEhLZF4/Bl7MyzxmxV7IxEShEQIECBAgQIAAAQIECBAgQIAAAQIECBAgQIAAAQIECBAgQIAAAQIECBAIEvB9XVAYA1ux/waGbskECBAgcLiA87cXgYEXPT/VBAgQIECgKGDgRRFOGYE0AQMv0hKZ14+BF/Myj1mxFzIxUWiEAAECBAgQIECAAAECBAgQIECAAAECBAgQIECAAAECBAgQIECAAAECBIIEfF8XFMbAVuy/gaFbMgECBAgcLuD87UVg4EXPTzUBAgQIECgKGHhRhFNGIE3AwIu0ROb1Y+DFvMxjVuyFTEwUGiFAgAABAgQIECBAgAABAgQIECBAgAABAgQIECBAgAABAgQIECBAgACBIAHf1wWFMbAV+29g6JZMgAABAocLOH97ERh40fNTTYAAAQIEigIGXhThlBFIEzDwIi2Ref0YeDEv85gVeyETE4VGCBAgQIAAAQIECBAgQIAAAQIECBAgQIAAAQIECBAgQIAAAQIECBAgQCBIwPd1QWEMbMX+Gxi6JRMgQIDA4QLO314EBl70/FQTIECAAIGigIEXRThlBNIEDLxIS2RePwZezMs8ZsVeyMREoRECBAgQIECAAAECBAgQIECAAAECBAgQIECAAAECBAgQIECAAAECBAgQCBLwfV1QGANbsf8Ghm7JBAgQIHC4gPO3F4GBFz0/1QQIECBAoChg4EURThmBNAEDL9ISmdePgRfzMo9ZsRcyMVFohAABAgQIECBAgAABAgQIECBAgAABAgQIECBAgAABAgQIECBAgAABAgSCBHxfFxTGwFbsv4GhWzIBAgQIHC7g/O1FYOBFz081AQIECBAoChh4UYRTRiBNwMCLtETm9WPgxbzMY1bshUxMFBohQIAAAQIECBAgQIAAAQIECBAgQIAAAQIECBAgQIAAAQIECBAgQIAAgSAB39cFhTGwFftvYOiWTIAAAQKHCzh/exEYeNHzU02AAAECBIoCBl4U4ZQRSBMw8CItkXn9GHgxL/OYFXshExOFRggQIECAAAECBAgQIECAAAECBAgQIECAAAECBAgQIECAAAECBAgQIEAgSMD3dUFhDGzF/hsYuiUTIECAwOECzt9eBAZe9PxUEyBAgACBooCBF0U4ZQTSBAy8SEtkXj8GXszLPGbFXsjERKERAgQIECBAgAABAgQIECBAgAABAgQIECBAgAABAgQIECBAgAABAgQIEAgS8H1dUBgDW7H/BoZuyQQIECBwuIDztxeBgRc9P9UECBAgQKAoYOBFEU4ZgTQBAy/SEpnXj4EX8zKPWbEXMjFRaIQAAQIECBAgQIAAAQIECBAgQIAAAQIECBAgQIAAAQIECBAgQIAAAQIEggR8XxcUxsBW7L+BoVsyAQIECBwu4PztRWDgRc9PNQECBAgQKAoYeFGEU0YgTcDAi7RE5vVj4MW8zGNW7IVMTBQaIUCAAAECBAgQIECAAAECkQIff/zx7fXr15/09urVq9ubN28ie9UUAQIECBAgQIAAAQIECBAgQIAAAQIECBDYUsD3dVtqutazAvbfs2J+ngABAgQI9AWcvz1DAy96fqoJECBAgEBRwMCLIpwyAmkCBl6kJTKvHwMv5mUes2IvZGKi0AgBAgQIECBAgAABAgQIEIgUMPAiMhZNESBAgAABAgQIECBAgAABAgQIECBAgMACAd/XLUB2i7sC9p/NQYAAAQIE1gs4f3vmBl70/FQTIECAAIGigIEXRThlBNIEDLxIS2RePwZezMs8ZsVeyMREoRECBAgQIECAAAECBAgQIBApYOBFZCyaIkCAAAECBAgQIECAAAECBAgQIECAAIEFAr6vW4DsFncF7D+bgwABAgQIrBdw/vbMDbzo+akmQIAAAQJFAQMvinDKCKQJGHiRlsi8fgy8mJd5zIq9kImJQiMECBAgQIAAAQIECBAgQCBSwMCLyFg0RYAAAQIECBAgQIAAAQIECBAgQIAAAQILBHxftwDZLe4K2H82BwECBAgQWC/g/O2ZG3jR81NNgAABAgSKAgZeFOGUEUgTMPAiLZF5/Rh4MS/zmBV7IRMThUYIECBAgAABAgQIECBAgECkgIEXkbFoigABAgQIECBAgAABAgQIECBAgAABAgQWCPi+bgGyW9wVsP9sDgIECBAgsF7A+dszN/Ci56eaAAECBAgUBQy8KMIpI5AmYOBFWiLz+jHwYl7mMSv2QiYmCo0QIECAAAECBAgQIECAAIFIAQMvImPRFAECBAgQIECAAAECBAgQIECAAAECBAgsEPB93QJkt7grYP/ZHAQIECBAYL2A87dnbuBFz081AQIECBAoChh4UYRTRiBNwMCLtETm9WPgxbzMY1bshUxMFBohQIAAAQIECBAgQIAAAQKRAgZeRMaiKQIECBAgQIAAAQIECBAgQIAAAQIECBBYIOD7ugXIbnFXwP6zOQgQIECAwHoB52/P3MCLnp9qAgQIECBQFDDwoginjECagIEXaYnM68fAi3mZx6zYC5mYKDRCgAABAgQIECBAgAABAgQiBQy8iIxFUwQIECBAgAABAgQIECBAgAABAgQIECCwQMD3dQuQ3eKugP1ncxAgQIAAgfUCzt+euYEXPT/VBAgQIECgKGDgRRFOGYE0AQMv0hKZ14+BF/Myj1mxFzIxUWiEAAECBAgQIECAAAECBAhEChh4ERmLpggQIECAAAECBAgQIECAAAECBAgQIEBggYDv6xYgu8VdAfvP5iBAgAABAusFnL89cwMven6qCRAgQIBAUcDAiyKcMgJpAgZepCUyrx8DL+ZlHrNiL2RiotAIAQIECBAgQIAAAQIECBCIFDDwIjIWTREgQIAAAQIECBAgQIAAAQIECBAgQIDAAgHf1y1Adou7AvafzUGAAAECBNYLOH975gZe9PxUEyBAgACBooCBF0U4ZQTSBAy8SEtkXj8GXszLPGbFXsjERKERAgQIECBAgAABAgQIECAQKWDgRWQsmiJAgAABAgQIECBAgAABAgQIECBAgACBBQK+r1uA7BZ3Bew/m4MAAQIECKwXcP72zA286PmpJkCAAAECRQEDL4pwygikCRh4kZbIvH4MvJiXecyKvZCJiUIjBAgQIECAAAECBAgQIEAgUsDAi8hYNEWAAAECBAgQIECAAAECBAgQIECAAAECCwR8X7cA2S3uCth/NgcBAgQIEFgv4PztmRt40fNTTYAAAQIEigIGXhThlBFIEzDwIi2Ref0YeDEv85gVeyETE4VGCBAgQIAAAQIECBAgQIAAAQIECBAgQIAAAQIECBAgQIAAAQIECBAgQCBIwPd1QWEMbMX+Gxi6JRMgQIDA4QLO314EBl70/FQTIECAAIGigIEXRThlBNIEDLxIS2RePwZezMs8ZsVeyMREoRECBAgQIECAAAECBAgQIECAAAECBAgQIECAAAECBAgQIECAAAECBAgQCBLwfV1QGANbsf8Ghm7JBAgQIHC4gPO3F4GBFz0/1QQIECBAoChg4EURThmBNAEDL9ISmdePgRfzMo9ZsRcyMVFohAABAgQIECBAgAABAgQIECBAgAABAgQIECBAgAABAgQIECBAgAABAgSCBHxfFxTGwFbsv4GhWzIBAgQIHC7g/O1FYOBFz081AQIECBAoChh4UYRTRiBNwMCLtETm9WPgxbzMY1bshUxMFBohQIAAAQIECBAgQIAAAQIECBAgQIAAAQIECBAgQIAAAQIECBAgQIAAgSAB39cFhTGwFftvYOiWTIAAAQKHCzh/exEYeNHzU02AAAECBIoCBl4U4ZQRSBMw8CItkXn9GHgxL/OYFXshExOFRggQIECAAAECBAgQIECAAAECBAgQIECAAAECBAgQIECAAAECBAgQIEAgSMD3dUFhDGzF/hsYuiUTIECAwOECzt9eBAZe9PxUEyBAgACBooCBF0U4ZQTSBAy8SEtkXj8GXszLPGbFXsjERKERAgQIECBAgAABAgQIECBAgAABAgQIECBAgAABAgQIECBAgAABAgQIEAgS8H1dUBgDW7H/BoZuyQQIECBwuIDztxeBgRc9P9UECBAgQKAoYOBFEU4ZgTQBAy/SEpnXj4EX8zKPWbEXMjFRaIQAAQIECBAgQIAAAQIECBAgQIAAAQIECBAgQIAAAQIECBAgQIAAAQIEggR8XxcUxsBW7L+BoVsyAQIECBwu4PztRWDgRc9PNQECBAgQKAoYeFGEU0YgTcDAi7RE5vVj4MW8zGNW7IVMTBQaIUCAAAECBAgQIECAAAECBAgQIECAAAECBAgQIECAAAECBAgQIECAAIEgAd/XBYUxsBX7b2DolkyAAAEChws4f3sRGHjR81NNgAABAgSKAgZeFOGUEUgTMPAiLZF5/Rh4MS/zmBV7IRMThUYIECBAgAABAgQIECBAgAABAgQIECBAgAABAgQIECBAgAABAgQIECBAIEjA93VBYQxsxf4bGLolEyBAgMDhAs7fXgQGXvT8VBMgQIAAgaKAgRdFOGUE0gQMvEhLZF4/Bl7MyzxmxV7IxEShEQIECBAgQIAAAQIECBAgQIAAAQIECBAgQIAAAQIECBAgQIAAAQIECBAIEvB9XVAYA1ux/waGbskECBAgcLiA87cXgYEXPT/VBAgQIECgKGDgRRFOGYE0AQMv0hKZ14+BF/Myj1mxFzIxUWiEAAECBAgQIECAAAECBAgQIECAAAECBAgQIECAAAECBAgQIECAAAECBIIEfF8XFMbAVuy/gaFbMgECBAgcLuD87UVg4EXPTzUBAgQIECgKGHhRhFNGIE3AwIu0ROb1Y+DFvMxjVuyFTEwUGiFAgAABAgQIECBAgAABAgQIECBAgAABAgQIECBAgAABAgQIECBAgACBIAHf1wWFMbAV+29g6JZMgAABAocLOH97ERh40fNTTYAAAQIEigIGXhThlBFIEzDwIi2Ref0YeDEv85gVeyETE4VGCBAgQIAAAQIECBAgQIBApMDHH398e/369Se9vXr16vbmzZvIXjVFgAABAgQIECBAgAABAgQIECBAgAABAgS2FPB93ZaarvWsgP33rJifJ0CAAAECfQHnb8/QwIuen2oCBAgQIFAUMPCiCKeMQJqAgRdpiczrx8CLeZnHrNgLmZgoNEKAAAECBAgQIECAAAECBCIFDLyIjEVTBAgQIECAAAECBAgQIECAAAECBAgQILBAwPd1C5Dd4q6A/WdzECBAgACB9QLO3565gRc9P9UECBAgQKAoYOBFEU4ZgTQBAy/SEpnXj4EX8zKPWbEXMjFRaIQAAQIECBAgQIAAAQIECEQKGHgRGYumCBAgQIAAAQIECBAgQIAAAQIECBAgQGCBgO/rFiC7xV0B+8/mIECAAAEC6wWcvz1zAy96fqoJECBAgEBRwMCLIpwyAmkCBl6kJTKvHwMv5mUes2IvZGKi0AgBAgQIECBAgAABAgQIEIgUMPAiMhZNESBAgAABAgQIECBAgAABAgQIECBAgMACAd/XLUB2i7sC9p/NQYAAAQIE1gs4f3vmBl70/FQTIECAAIGigIEXRThlBNIEDLxIS2RePwZezMs8ZsVeyMREoRECBAgQIECAAAECBAgQIBApYOBFZCyaIkCAAAECBAgQIECAAAECBAgQIECAAIEFAr6vW4DsFncF7D+bgwABAgQIrBdw/vbMDbzo+akmQIAAAQJFAQMvinDKCKQJGHiRlsi8fgy8mJd5zIq9kImJQiMECBAgQIAAAQIECBAgQCBSwMCLyFg0RYAAAQIECBAgQIAAAQIECBAgQIAAAQILBHxftwDZLe4K2H82BwECBAgQWC/g/O2ZG3jR81NNgAABAgSKAgZeFOGUEUgTMPAiLZF5/Rh4MS/zmBV7IRMThUYIECBAgAABAgQIECBAgECkgIEXkbFoigABAgQIECBAgAABAgQIECBAgAABAgQWCPi+bgGyW9wVsP9sDgIECBAgsF7A+dszN/Ci56eaAAECBAgUBQy8KMIpI5AmYOBFWiLz+jHwYl7mMSv2QiYmCo0QIECAAAECBAgQIECAAIFIAQMvImPRFAECBAgQIECAAAECBAgQIECAAAECBAgsEPB93QJkt7grYP/ZHAQIECBAYL2A87dnbuBFz081AQIECBAoChh4UYRTRiBNwMCLtETm9WPgxbzMY1bshUxMFBohQIAAAQIECBAgQIAAAQKRAgZeRMaiKQIECBAgQIAAAQIECBAgQIAAAQIECBBYIOD7ugXIbnFXwP6zOQgQIECAwHoB52/P3MCLnp9qAgQIECBQFDDwoginjECagIEXaYnM68fAi3mZx6zYC5mYKDRCgAABAgQIECBAgAABAgQiBQy8iIxFUwQIECBAgAABAgQIECBAgAABAgQIECCwQMD3dQuQ3eKugP1ncxAgQIAAgfUCzt+euYEXPT/VBAgQIECgKGDgRRFOGYE0AQMv0hKZ14+BF/Myj1mxFzIxUWiEAAECBAgQIECAAAECBAhEChh4ERmLpggQIECAAAECBAgQIECAAAECBAgQIEBggYDv6xYgu8VdAfvP5iBAgAABAusFnL89cwMven6qCRAgQIBAUcDAiyKcMgJpAgZepCUyrx8DL+ZlHrNiL2RiotAIAQIECBAgQIAAAQIECBCIFDDwIjIWTREgQIAAAQIECBAgQIAAAQIECBAgQIDAAgHf1y1Adou7AvafzUGAAAECBNYLOH975gZe9PxUEyBAgACBooCBF0U4ZQTSBAy8SEtkXj8GXszLPGbFXsjERKERAgQIECBAgAABAgQIECBAgAABAgQIECBAgAABAgQIECBAgAABAgQIEAgS8H1dUBgDW7H/BoZuyQQIECBwuIDztxeBgRc9P9UECBAgQKAoYOBFEU4ZgTQBAy/SEpnXj4EX8zKPWbEXMjFRaIQAAQIECBAgQIAAAQIECBAgQIAAAQIECBAgQIAAAQIECBAgQIAAAQIEggR8XxcUxsBW7L+BoVsyAQIECBwu4PztRWDgRc9PNQECBAgQKAoYeFGEU0YgTcDAi7RE5vVj4MW8zGNW7IVMTBQaIUCAAAECBAgQIECAAAECBAgQIECAAAECBAgQIECAAAECBAgQIECAAIEgAd/XBYUxsBX7b2DolkyAAAEChws4f3sRGHjR81NNgAABAgSKAgZeFOGUEUgTMPAiLZF5/Rh4MS/zmBV7IRMThUYIECBAgAABAgQIECBAgAABAgQIECBAgAABAgQIECBAgAABAgQIECBAIEjA93VBYQxsxf4bGLolEyBAgMDhAs7fXgQGXvT8VBMgQIAAgaKAgRdFOGUE0gQMvEhLZF4/Bl7MyzxmxV7IxEShEQIECBAgQIAAAQIECBAgQIAAAQIECBAgQIAAAQIECBAgQIAAAQIECBAIEvB9XVAYA1ux/waGbskECBAgcLiA87cXgYEXPT/VBAgQIECgKGDgRRFOGYE0AQMv0hKZ14+BF/Myj1mxFzIxUWiEAAECBAgQIECAAAECBAgQIECAAAECBAgQIECAAAECBAgQIECAAAECBIIEfF8XFMbAVuy/gaFbMgECBAgcLuD87UVg4EXPTzUBAgQIECgKGHhRhFNGIE3AwIu0ROb1Y+DFvMxjVuyFTEwUGiFAgAABAgQIECBAgAABAgQIECBAgAABAgQIECBAgAABAgQIECBAgACBIAHf1wWFMbAV+29g6JZMgAABAocLOH97ERh40fNTTYAAAQIEigIGXhThlBFIEzDwIi2Ref0YeDEv85gVeyETE4VGCBAgQIAAAQIECBAgQIAAAQIECBAgQIAAAQIECBAgQIAAAQIECBAgQCBIwPd1QWEMbMX+Gxi6JRMgQIDA4QLO314EBl70/FQTIECAAIGigIEXRThlBNIEDLxIS2RePwZezMs8ZsVeyMREoRECBAgQIECAAAECBAgQIECAAAECBAgQIECAAAECBAgQIECAAAECBAgQCBLwfV1QGANbsf8Ghm7JBAgQIHC4gPO3F4GBFz0/1QQIECBAoChg4EURThmBNAEDL9ISmdePgRfzMo9ZsRcyMVFohAABAgQIECBAgAABAgQIECBAgAABAgQIECBAgAABAgQIECBAgAABAgSCBHxfFxTGwFbsv4GhWzIBAgQIHC7g/O1FYOBFz081AQIECBAoChh4UYRTRiBNwMCLtETm9WPgxbzMY1bshUxMFBohQIAAAQIECBAgQIAAAQIECBAgQIAAAQIECBAgQIAAAQIECBAgQIAAgSAB39cFhTGwFftvYOiWTIAAAQKHCzh/exEYeNHzU02AAAECBIoCBl4U4ZQRSBMw8CItkXn9GHgxL/OYFXshExOFRggQIECAAAECBAgQIECAAAECBAgQIECAAAECBAgQIECAAAECBAgQIEAgSMD3dUFhDGzF/hsYuiUTIECAwOECzt9eBAZe9PxUEyBAgACBooCBF0U4ZQTSBAy8SEtkXj8GXszLPGbFXsjERKERAgQIECBAgAABAgQIECAQKfDRRx/dPvzww096e/s/f/DBB5G9aooAAQIECBAgQIAAAQIECBAgQIAAAQIECGwp4Pu6LTVd61kB++9ZMT9PgAABAgT6As7fnqGBFz0/1QQIECBAoChg4EURThmBNAEDL9ISmdePgRfzMo9ZsRcyMVFohAABAgQIECBAgAABAgQIRAoYeBEZi6YIECBAgAABAgQIECBAgAABAgQIECBAYIGA7+sWILvFXQH7z+YgQIAAAQLrBZy/PXMDL3p+qgkQIECAQFHAwIsinDICaQIGXqQlMq8fAy/mZR6zYi9kYqLQCAECBAgQIECAAAECBAgQiBQw8CIyFk0RIECAAAECBAgQIECAAAECBAgQIECAwAIB39ctQHaLuwL2n81BgAABAgTWCzh/e+YGXvT8VBMgQIAAgaKAgRdFOGUE0gQMvEhLZF4/Bl7MyzxmxV7IxEShEQIECBAgQIAAAQIECBAgEClg4EVkLJoiQIAAAQIECBAgQIAAAQIECBAgQIAAgQUCvq9bgOwWdwXsP5uDAAECBAisF3D+9swNvOj5qSZAgAABAkUBAy+KcMoIpAkYeJGWyLx+DLyYl3nMir2QiYlCIwQIECBAgAABAgQIECBAIFLAwIvIWDRFgAABAgQIECBAgAABAgQIECBAgAABAgsEfF+3ANkt7grYfzYHAQIECBBYL+D87ZkbeNHzU02AAAECBIoCBl4U4ZQRSBMw8CItkXn9GHgxL/OYFXshExOFRggQIECAAAECBAgQIECAQKSAgReRsWiKAAECBAgQIECAAAECBAgQIECAAAECBBYI+L5uAbJb3BWw/2wOAgQIECCwXsD52zM38KLnp5oAAQIECBQFDLwowikjkCZg4EVaIvP6MfBiXuYxK/ZCJiYKjRAgQIAAAQIECBAgQIAAgUgBAy8iY9EUAQIECBAgQIAAAQIECBAgQIAAAQIECCwQ8H3dAmS3uCtg/9kcBAgQIEBgvYDzt2du4EXPTzUBAgQIECgKGHhRhFNGIE3AwIu0ROb1Y+DFvMxjVuyFTEwUGiFAgAABAgQIECBAgAABApECBl5ExqIpAgQIECBAgAABAgQIECBAgAABAgQIEFgg4Pu6BchucVfA/rM5CBAgQIDAegHnb8/cwIuen2oCBAgQIFAUMPCiCKeMQJqAgRdpiczrx8CLeZnHrNgLmZgoNEKAAAECBAgQIECAAAECBCIFDLyIjEVTBAgQIECAAAECBAgQIECAAAECBAgQILBAwPd1C5Dd4q6A/WdzECBAgACB9QLO3565gRc9P9UECBAgQKAoYOBFEU4ZgTQBAy/SEpnXj4EX8zKPWbEXMjFRaIQAAQIECBAgQIAAAQIECEQKGHgRGYumCBAgQIAAAQIECBAgQIAAAQIECBAgQGCBgO/rFiC7xV0B+8/mIECAAAEC6wWcvz1zAy96fqoJECBAgEBRwMCLIpwyAmkCBl6kJTKvHwMv5mUes2IvZGKi0AgBAgQIECBAgAABAgQIEIgUMPAiMhZNESBAgAABAgQIECBAgAABAgQIECBAgMACAd/XLUB2i7sC9p/NQYAAAQIE1gs4f3vmBl70/FQTIECAAIGigIEXRThlBNIEDLxIS2RePwZezMs8ZsVeyMREoRECBAgQIECAAAECBAgQIBApYOBFZCyaIkCAAAECBAgQIECAAAECBAgQIECAAIEFAr6vW4DsFncF7D+bgwABAgQIrBdw/vbMDbzo+akmQIAAAQJFAQMvinDKCKQJGHiRlsi8fgy8mJd5zIq9kImJQiMECBAgQIAAAQIECBAgQIAAAQIECBAgQIAAAQIECBAgQIAAAQIECBAgECTg+7qgMAa2Yv8NDN2SCRAgQOBwAedvLwIDL3p+qgkQIECAQFHAwIsinDICaQIGXqQlMq8fAy/mZR6zYi9kYqLQCAECBAgQIECAAAECBAgQIECAAAECBAgQIECAAAECBAgQIECAAAECBAgECfi+LiiMga3YfwNDt2QCBAgQOFzA+duLwMCLnp9qAgQIECBQFDDwoginjECagIEXaYnM68fAi3mZx6zYC5mYKDRCgAABAgQIECBAgAABAgQIECBAgAABAgQIECBAgAABAgQIECBAgAABAkECvq8LCmNgK/bfwNAtmQABAgQOF3D+9iIw8KLnp5oAAQIECBQFDLwowikjkCZg4EVaIvNqyeZDAAAgAElEQVT6MfBiXuYxK/ZCJiYKjRAgQIAAAQIECBAgQIAAAQIECBAgQIAAAQIECBAgQIAAAQIECBAgQIBAkIDv64LCGNiK/TcwdEsmQIAAgcMFnL+9CAy86PmpJkCAAAECRQEDL4pwygikCRh4kZbIvH4MvJiXecyKvZCJiUIjBAgQIECAAAECBAgQIECAAAECBAgQIECAAAECBAgQIECAAAECBAgQIBAk4Pu6oDAGtmL/DQzdkgkQIEDgcAHnby8CAy96fqoJECBAgEBRwMCLIpwyAmkCBl6kJTKvHwMv5mUes2IvZGKi0AgBAgQIECBAgAABAgQIECBAgAABAgQIECBAgAABAgQIECBAgAABAgQIBAn4vi4ojIGt2H8DQ7dkAgQIEDhcwPnbi8DAi56fagIECBAgUBQw8KIIp4xAmoCBF2mJzOvHwIt5mces2AuZmCg0QoAAAQIECBAgQIAAAQIECBAgQIAAAQIECBAgQIAAAQIECBAgQIAAAQJBAr6vCwpjYCv238DQLZkAAQIEDhdw/vYiMPCi56eaAAECBAgUBQy8KMIpI5AmYOBFWiLz+jHwYl7mMSv2QiYmCo0QIECAAAECBAgQIECAAAECBAgQIECAAAECBAgQIECAAAECBAgQIECAQJCA7+uCwhjYiv03MHRLJkCAAIHDBZy/vQgMvOj5qSZAgAABAkUBAy+KcMoIpAkYeJGWyLx+DLyYl3nMir2QiYlCIwQIECBAgAABAgQIECBAgAABAgQIECBAgAABAgQIECBAgAABAgQIECAQJOD7uqAwBrZi/w0M3ZIJECBA4HAB528vAgMven6qCRAgQIBAUcDAiyKcMgJpAgZepCUyrx8DL+ZlHrNiL2RiotAIAQIECBAgQIAAAQIECBAgQIAAAQIECBAgQIAAAQIECBAgQIAAAQIECAQJ+L4uKIyBrdh/A0O3ZAIECBA4XMD524vAwIuen2oCBAgQIFAUMPCiCKeMQJqAgRdpiczrx8CLeZnHrNgLmZgoNEKAAAECBAgQIECAAAECBAgQIECAAAECBAgQIECAAAECBAgQIECAAAECQQK+rwsKY2Ar9t/A0C2ZAAECBA4XcP72IjDwouenmgABAgQIFAUMvCjCKSOQJmDgRVoi8/ox8GJe5jEr9kImJgqNECBAgAABAgQIECBAgAABAgQIECBAgAABAgQIECBAgAABAgQIECBAgECQgO/rgsIY2Ir9NzB0SyZAgACBwwWcv70IDLzo+akmQIAAAQJFAQMvinDKCKQJGHiRlsi8fgy8mJd5zIq9kImJQiMECBAgQIAAAQIECBAgQCBS4KOPPrp9+OGHn/T29n/+4IMPInvVFAECBAgQIECAAAECBAgQIECAAAECBAgQ2FLA93VbarrWswL237Nifp4AAQIECPQFnL89QwMven6qCRAgQIBAUcDAiyKcMgJpAgZepCUyrx8DL+ZlHrNiL2RiotAIAQIECBAgQIAAAQIECBCIFDDwIjIWTREgQIAAAQIECBAgQIAAAQIECBAgQIDAAgHf1y1Adou7AvafzUGAAAECBNYLOH975gZe9PxUEyBAgACBooCBF0U4ZQTSBAy8SEtkXj8GXszLPGbFXsjERKERAgQIECBAgAABAgQIECAQKWDgRWQsmiJAgAABAgQIECBAgAABAgQIECBAgACBBQK+r1uA7BZ3Bew/m4MAAQIECKwXcP72zA286PmpJkCAAAECRQEDL4pwygikCRh4kZbIvH4MvJiXecyKvZCJiUIjBAgQIECAAAECBAgQIEAgUsDAi8hYNEWAAAECBAgQIECAAAECBAgQIECAAAECCwR8X7cA2S3uCth/NgcBAgQIEFgv4PztmRt40fNTTYAAAQIEigIGXhThlBFIEzDwIi2Ref0YeDEv85gVeyETE4VGCBAgQIAAAQIECBAgQIBApICBF5GxaIoAAQIECBAgQIAAAQIECBAgQIAAAQIEFgj4vm4BslvcFbD/bA4CBAgQILBewPnbMzfwouenmgABAgQIFAUMvCjCKSOQJmDgRVoi8/ox8GJe5jEr9kImJgqNECBAgAABAgQIECBAgACBSAEDLyJj0RQBAgQIECBAgAABAgQIECBAgAABAgQILBDwfd0CZLe4K2D/2RwECBAgQGC9gPO3Z27gRc9PNQECBAgQKAoYeFGEU0YgTcDAi7RE5vVj4MW8zGNW7IVMTBQaIUCAAAECBAgQIECAAAECkQIGXkTGoikCBAgQIECAAAECBAgQIECAAAECBAgQWCDg+7oFyG5xV8D+szkIECBAgMB6Aedvz9zAi56fagIECBAgUBQw8KIIp4xAmoCBF2mJzOvHwIt5mces2AuZmCg0QoAAAQIECBAgQIAAAQIEIgUMvIiMRVMECBAgQIAAAQIECBAgQIAAAQIECBAgsEDA93ULkN3iroD9Z3MQIECAAIH1As7fnrmBFz0/1QQIECBAoChg4EURThmBNAEDL9ISmdePgRfzMo9ZsRcyMVFohAABAgQIECBAgAABAgQIRAoYeBEZi6YIECBAgAABAgQIECBAgAABAgQIECBAYIGA7+sWILvFXQH7z+YgQIAAAQLrBZy/PXMDL3p+qgkQIECAQFHAwIsinDICaQIGXqQlMq8fAy/mZR6zYi9kYqLQCAECBAgQIECAAAECBAgQiBQw8CIyFk0RIECAAAECBAgQIECAAAECBAgQIECAwAIB39ctQHaLuwL2n81BgAABAgTWCzh/e+YGXvT8VBMgQIAAgaKAgRdFOGUE0gQMvEhLZF4/Bl7MyzxmxV7IxEShEQIECBAgQIAAAQIECBAgEClg4EVkLJoiQIAAAQIECBAgQIAAAQIECBAgQIAAgQUCvq9bgOwWdwXsP5uDAAECBAisF3D+9swNvOj5qSZAgAABAkUBAy+KcMoIpAkYeJGWyLx+DLyYl3nMir2QiYlCIwQIECBAgAABAgQIECBAIFLAwIvIWDRFgAABAgQIECBAgAABAgQIECBAgAABAgsEfF+3ANkt7grYfzYHAQIECBBYL+D87ZkbeNHzU02AAAECBIoCBl4U4ZQRSBMw8CItkXn9GHgxL/OYFXshExOFRggQIECAAAECBAgQIECAAAECBAgQIECAAAECBAgQIECAAAECBAgQIEAgSMD3dUFhDGzF/hsYuiUTIECAwOECzt9eBAZe9PxUEyBAgACBooCBF0U4ZQTSBAy8SEtkXj8GXszLPGbFXsjERKERAgQIECBAgAABAgQIECBAgAABAgQIECBAgAABAgQIECBAgAABAgQIEAgS8H1dUBgDW7H/BoZuyQQIECBwuIDztxeBgRc9P9UECBAgQKAoYOBFEU4ZgTQBAy/SEpnXj4EX8zKPWbEXMjFRaIQAAQIECBAgQIAAAQIECBAgQIAAAQIECBAgQIAAAQIECBAgQIAAAQIEggR8XxcUxsBW7L+BoVsyAQIECBwu4PztRWDgRc9PNQECBAgQKAoYeFGEU0YgTcDAi7RE5vVj4MW8zGNW7IVMTBQaIUCAAAECBAgQIECAAAECBAgQIECAAAECBAgQIECAAAECBAgQIECAAIEgAd/XBYUxsBX7b2DolkyAAAEChws4f3sRGHjR81NNgAABAgSKAgZeFOGUEUgTMPAiLZF5/Rh4MS/zmBV7IRMThUYIECBAgAABAgQIECBAgAABAgQIECBAgAABAgQIECBAgAABAgQIECBAIEjA93VBYQxsxf4bGLolEyBAgMDhAs7fXgQGXvT8VBMgQIAAgaKAgRdFOGUE0gQMvEhLZF4/Bl7MyzxmxV7IxEShEQIECBAgQIAAAQIECBAgQIAAAQIECBAgQIAAAQIECBAgQIAAAQIECBAIEvB9XVAYA1ux/waGbskECBAgcLiA87cXgYEXPT/VBAgQIECgKGDgRRFOGYE0AQMv0hKZ14+BF/Myj1mxFzIxUWiEAAECBAgQIECAAAECBAgQIECAAAECBAgQIECAAAECBAgQIECAAAECBIIEfF8XFMbAVuy/gaFbMgECBAgcLuD87UVg4EXPTzUBAgQIECgKGHhRhFNGIE3AwIu0ROb1Y+DFvMxjVuyFTEwUGiFAgAABAgQIECBAgAABAgQIECBAgAABAgQIECBAgAABAgQIECBAgACBIAHf1wWFMbAV+29g6JZMgAABAocLOH97ERh40fNTTYAAAQIEigIGXhThlBFIEzDwIi2Ref0YeDEv85gVeyETE4VGCBAgQIAAAQIECBAgQIAAAQIECBAgQIAAAQIECBAgQIAAAQIECBAgQCBIwPd1QWEMbMX+Gxi6JRMgQIDA4QLO314EBl70/FQTIECAAIGigIEXRThlBNIEDLxIS2RePwZezMs8ZsVeyMREoRECBAgQIECAAAECBAgQIECAAAECBAgQIECAAAECBAgQIECAAAECBAgQCBLwfV1QGANbsf8Ghm7JBAgQIHC4gPO3F4GBFz0/1QQIECBAoChg4EURThmBNAEDL9ISmdePgRfzMo9ZsRcyMVFohAABAgQIECBAgAABAgQIECBAgAABAgQIECBAgAABAgQIECBAgAABAgSCBHxfFxTGwFbsv4GhWzIBAgQIHC7g/O1FYOBFz081AQIECBAoChh4UYRTRiBNwMCLtETm9WPgxbzMY1bshUxMFBohQIAAAQIECBAgQIAAAQIECBAgQIAAAQIECBAgQIAAAQIECBAgQIAAgSAB39cFhTGwFftvYOiWTIAAAQKHCzh/exEYeNHzU02AAAECBIoCBl4U4ZQRSBMw8CItkXn9GHgxL/OYFXshExOFRggQIECAAAECBAgQIECAQKTARx99dPvwww8/6e3t//zBBx9E9qopAgQIECBAgAABAgQIECBAgAABAgQIECCwpYDv67bUdK1nBey/Z8X8PAECBAgQ6As4f3uGBl70/FQTIECAAIGigIEXRThlBNIEDLxIS2RePwZezMs8ZsVeyMREoRECBAgQIECAAAECBAgQIBApYOBFZCyaIkCAAAECBAgQIECAAAECBAgQIECAAIEFAr6vW4DsFncF7D+bgwABAgQIrBdw/vbMDbzo+akmQIAAAQJFAQMvinDKCKQJGHiRlsi8fgy8mJd5zIq9kImJQiMECBAgQIAAAQIECBAgQCBSwMCLyFg0RYAAAQIECBAgQIAAAQIECBAgQIAAAQILBHxftwDZLe4K2H82BwECBAgQWC/g/O2ZG3jR81NNgAABAgSKAgZeFOGUEUgTMPAiLZF5/Rh4MS/zmBV7IRMThUYIECBAgAABAgQIECBAgECkgIEXkbFoigABAgQIECBAgAABAgQIECBAgAABAgQWCPi+bgGyW9wVsP9sDgIECBAgsF7A+dszN/Ci56eaAAECBAgUBQy8KMIpI5AmYOBFWiLz+jHwYl7mMSv2QiYmCo0QIECAAAECBAgQIECAAIFIAQMvImPRFAECBAgQIECAAAECBAgQIECAAAECBAgsEPB93QJkt7grYP/ZHAQIECBAYL2A87dnbuBFz081AQIECBAoChh4UYRTRiBNwMCLtETm9WPgxbzMY1bshUxMFBohQIAAAQIECBAgQIAAAQKRAgZeRMaiKQIECBAgQIAAAQIECBAgQIAAAQIECBBYIOD7ugXIbnFXwP6zOQgQIECAwHoB52/P3MCLnp9qAgQIECBQFDDwoginjECagIEXaYnM68fAi3mZx6zYC5mYKDRCgAABAgQIECBAgAABAgQiBQy8iIxFUwQIECBAgAABAgQIECBAgAABAgQIECCwQMD3dQuQ3eKugP1ncxAgQIAAgfUCzt+euYEXPT/VBAgQIECgKGDgRRFOGYE0AQMv0hKZ14+BF/Myj1mxFzIxUWiEAAECBAgQIECAAAECBAhEChh4ERmLpggQIECAAAECBAgQIECAAAECBAgQIEBggYDv6xYgu8VdAfvP5iBAgAABAusFnL89cwMven6qCRAgQIBAUcDAiyKcMgJpAgZepCUyrx8DL+ZlHrNiL2RiotAIAQIECBAgQIAAAQIECBCIFDDwIjIWTREgQIAAAQIECBAgQIAAAQIECBAgQIDAAgHf1y1Adou7AvafzUGAAAECBNYLOH975gZe9PxUEyBAgACBooCBF0U4ZQTSBAy8SEtkXj8GXszLPGbFXsjERKERAgQIECBAgAABAgQIECAQKWDgRWQsmiJAgAABAgQIECBAgAABAgQIECBAgACBBQK+r1uA7BZ3Bew/m4MAAQIECKwXcP72zA286PmpJkCAAAECRQEDL4pwygikCRh4kZbIvH4MvJiXecyKvZCJiUIjBAgQIECAAAECBAgQIEAgUsDAi8hYNEWAAAECBAgQIECAAAECBAgQIECAAAECCwR8X7cA2S3uCth/NgcBAgQIEFgv4PztmRt40fNTTYAAAQIEigIGXhThlBFIEzDwIi2Ref0YeDEv85gVeyETE4VGCBAgQIAAAQIECBAgQIBApICBF5GxaIoAAQIECBAgQIAAAQIECBAgQIAAAQIEFgj4vm4BslvcFbD/bA4CBAgQILBewPnbMzfwouenmgABAgQIFAUMvCjCKSOQJmDgRVoi8/ox8GJe5jEr9kImJgqNECBAgAABAgQIECBAgAABAgQIECBAgAABAgQIECBAgAABAgQIECBAgECQgO/rgsIY2Ir9NzB0SyZAgACBwwWcv70IDLzo+akmQIAAAQJFAQMvinDKCKQJGHiRlsi8fgy8mJd5zIq9kImJQiMECBAgQIAAAQIECBAgQIAAAQIECBAgQIAAAQIECBAgQIAAAQIECBAgECTg+7qgMAa2Yv8NDN2SCRAgQOBwAedvLwIDL3p+qgkQIECAQFHAwIsinDICaQIGXqQlMq8fAy/mZR6zYi9kYqLQCAECBAgQIECAAAECBAgQIECAAAECBAgQIECAAAECBAgQIECAAAECBAgECfi+LiiMga3YfwNDt2QCBAgQOFzA+duLwMCLnp9qAgQIECBQFDDwoginjECagIEXaYnM68fAi3mZx6zYC5mYKDRCgAABAgQIECBAgAABAgQIECBAgAABAgQIECBAgAABAgQIECBAgAABAkECvq8LCmNgK/bfwNAtmQABAgQOF3D+9iIw8KLnp5oAAQIECBQFDLwowikjkCZg4EVaIvP6MfBiXuYxK/ZCJiYKjRAgQIAAAQIECBAgQIAAAQIECBAgQIAAAQIECBAgQIAAAQIECBAgQIBAkIDv64LCGNiK/TcwdEsmQIAAgcMFnL+9CAy86PmpJkCAAAECRQEDL4pwygikCRh4kZbIvH4MvJiXecyKvZCJiUIjBAgQIECAAAECBAgQIECAAAECBAgQIECAAAECBAgQIECAAAECBAgQIBAk4Pu6oDAGtmL/DQzdkgkQIEDgcAHnby8CAy96fqoJECBAgEBRwMCLIpwyAmkCBl6kJTKvHwMv5mUes2IvZGKi0AgBAgQIECBAgAABAgQIECBAgAABAgQIECBAgAABAgQIECBAgAABAgQIBAn4vi4ojIGt2H8DQ7dkAgQIEDhcwPnbi8DAi56fagIECBAgUBQw8KIIp4xAmoCBF2mJzOvHwIt5mces2AuZmCg0QoAAAQIECBAgQIAAAQIECBAgQIAAAQIECBAgQIAAAQIECBAgQIAAAQJBAr6vCwpjYCv238DQLZkAAQIEDhdw/vYiMPCi56eaAAECBAgUBQy8KMIpI5AmYOBFWiLz+jHwYl7mMSv2QiYmCo0QIECAAAECBAgQIECAAAECBAgQIECAAAECBAgQIECAAAECBAgQIECAQJCA7+uCwhjYiv03MHRLJkCAAIHDBZy/vQgMvOj5qSZAgAABAkUBAy+KcMoIpAkYeJGWyLx+DLyYl3nMir2QiYlCIwQIECBAgAABAgQIECBAgAABAgQIECBAgAABAgQIECBAgAABAgQIECAQJOD7uqAwBrZi/w0M3ZIJECBA4HAB528vAgMven6qCRAgQIBAUcDAiyKcMgJpAgZepCUyrx8DL+ZlHrNiL2RiotAIAQIECBAgQIAAAQIECBAgQIAAAQIECBAgQIAAAQIECBAgQIAAAQIECAQJ+L4uKIyBrdh/A0O3ZAIECBA4XMD524vAwIuen2oCBAgQIFAUMPCiCKeMQJqAgRdpiczrx8CLeZnHrNgLmZgoNEKAAAECBAgQIECAAAECBAgQIECAAAECBAgQIECAAAECBAgQIECAAAECQQK+rwsKY2Ar9t/A0C2ZAAECBA4XcP72IjDwouenmgABAgQIFAUMvCjCKSOQJmDgRVoi8/ox8GJe5jEr9kImJgqNECBAgAABAgQIECBAgAABAgQIECBAgAABAgQIECBAgAABAgQIECBAgECQgO/rgsIY2Ir9NzB0SyZAgACBwwWcv70IDLzo+akmQIAAAQJFAQMvinDKCKQJGHiRlsi8fgy8mJd5zIq9kImJQiMECBAgQIAAAQIECBAgQIAAAQIECBAgQIAAAQIECBAgQIAAAQIECBAgECTg+7qgMAa2Yv8NDN2SCRAgQOBwAedvLwIDL3p+qgkQIECAQFHAwIsinDICaQIGXqQlMq8fAy/mZR6zYi9kYqLQCAECBAgQIECAAAECJxH49a9/ffvnf/7n29/93d990vFXv/rV27/+67/evva1r5VW8R//8R+3H/zgB7df/OIXv6n/x3/8x9s//MM/fOFa//7v/377i7/4i0/+73/84x/f/vqv/7p0z98u+tWvfnX727/929u//Mu/PHWt3/u937t985vfvH35y1++/dmf/dntz//8z2/f+MY3br/zO7/z1HX8MAECjwl8/lnxWNXt9od/+Ie3P/7jP779yZ/8yW/+O/3Od75z+4M/+IPbOz40efSSfo4AAQIECBAgQIAAAQIECBAgQIAAAQIjBHxfNyLm2EXaf7HRaIwAAQIELizg/O2Fa+BFz081AQIECBAoChh4UYRTRiBNwMCLtETm9WPgxbzMY1bshUxMFBohQIAAAQIECBAgQOAkAv/1X/91+5u/+Zvbz372s890/E//9E+/GRpR+QPysw68eFdkX//6128//OEPb3/1V391+93f/d2TpKrNqQL/8z//c/u3f/u32y9/+cvbX/7lX8YzVAdevGth3//+929///d/f/vWt75Vem7tjfXf//3ft5/85Ce3r3zlK7dvf/vbe9/O9QkQIECAAAECBAgQIECAAAECBAgQIPBOAd/X2RhHCth/R+q7NwECBAhMFXD+9pI38KLnp5oAAQIE/h87dwKsR1XmDfyUSYExhRQgYFAHnQERHUD2TQQlEBHZwiI7QRBQEIUMFIsxRgUZnIBgoABBdhAhBARFNpVFZJFdlhpcYKyRTWCAojAUy1env7pvJW/ue+97u5P3PveeX1dZH0n6dD/n95x+u76e7j+BmgICL2rCGUYgmoDAi2gdKa8egRfl9TzMjD2QCdMKhRAgQIAAAQIECBAgMEIEbrzxxrTlllsuUO3EiRPTBRdckCZMmDDkmYymwIu+ye+1117pxBNPTO9///uH7GEAgV4IPPnkk2n69OnVdXvRRRelPfbYoxenbXSOhRl4kQtZYokl0nHHHZcOOOCAMAE177zzTrr//vur3lx77bXp9ttvTxtvvHEjN4MJECBAgAABAgQIECBAgAABAgQIECBQV8D7dXXljFsYAtbfwlB0DAIECBAgMDQB99+hebXvLfCimZ/RBAgQIECgpoDAi5pwhhGIJiDwIlpHyqtH4EV5PQ8zYw9kwrRCIQQIECBAgAABAgQIjACBuXPnpiOPPDKdeuqpVbVrrrlmeuaZZ9LTTz9d/Xn27Nlp8uTJQ55JxMCLQw45JH3wgx8ccC4vvPBC9WH6E088kZ566qkF9s3BILNmzUorr7zykE0MILAoBe6+++601VZbpRdffLE6zUgNvFh11VXTLrvsksaNGzcg1+OPP57+/Oc/pwceeCC9+uqrC+x7zDHHpPy/8ePHL0r2ro59xRVXpC996UutOgVedMVmJwIECBAgQIAAAQIECBAgQIAAAQIEFpGA9+sWEazDdiVg/XXFZCcCBAgQILBQBdx/m3EKvGjmZzQBAgQIEKgpIPCiJpxhBKIJCLyI1pHy6hF4UV7Pw8zYA5kwrVAIAQIECBAgQIAAAQIjQKA9mOLss89Ov/jFL9KcOXOq6g899NB04oknpsUXX3xIs4kYeDGUj8zffvvt9Oijj6Yf/OAH6YILLphv7tttt10688wz0/LLLz8kEzsTWJQCv/vd79KnPvWp1ilGauDFpEmT0sUXX5yWWWaZrrhef/319Otf/zrNmDEj3XPPPfONOeGEE9LUqVPT2LFjuzrWotopz2fPPfdsHX4ov0WLqibHJUCAAAECBAgQIECAAAECBAgQIECgXAHv15Xb+wgzt/4idEENBAgQIFCagPtvs44LvGjmZzQBAgQIEKgpIPCiJpxhBKIJCLyI1pHy6hF4UV7Pw8zYA5kwrVAIAQIECBAgQIAAAQIjQOCcc85J+++/f1Xpaqutli677LI0e/bsNG3atOrvVl111XT55ZenT3ziE0OazUgPvOib7Ny5c9NZZ52Vjj322PTqq6+2DL773e+mo446atg/pB9SU+w8qgVKDbzoa+ozzzyTjjzyyHThhRe2+jxhwoSUgz8++9nPDmvvBV4MK7+TEyBAgAABAgQIECBAgAABAgQIECDQJuD9OktiOAWsv+HUd24CBAgQKFXA/bdZ5wVeNPMzmgABAgQI1BQQeFETzjAC0QQEXkTrSHn1CLwor+dhZuyBTJhWKIQAAQIECBAgQIAAgeACL7/8chV2ccUVV1SV7rTTTunss89Of/zjH9NWW23VCniYOXNmOuyww1I//wfcjjMcLYEXeYJvvvlmygY54KJvW3HFFSu3ddZZJ3iXlXZbAY8AACAASURBVFeKQOmBF7nPzz77bDrwwAPT1Vdf3Wr7zjvvnM4888y01FJLDdtSEHgxbPROTIAAAQIECBAgQIAAAQIECBAgQIBAPwLer7MshlPA+htOfecmQIAAgVIF3H+bdV7gRTM/owkQIECAQE0BgRc14QwjEE1A4EW0jpRXj8CL8noeZsYeyIRphUIIECBAgAABAgQIEAgucPfdd6ftt98+Pf3001WlfcEWL7zwQtprr73Sr371q+rvJ06cmC644II0YcKErmc0mgIv8qRfeeWV9LWvfa1y6NumTZuWpk+fnsaMGdO1ix0JLCoBgRf/X/ahhx5Ku+66a3rssceqPy+xxBJpzpw5afPNN19U9IMeV+DFoER2IECAAAECBAgQIECAAAECBAgQIECghwLer+shtlMtIGD9WRQECBAgQKD3Au6/zcwFXjTzM5oAAQIECNQUEHhRE84wAtEEBF5E60h59Qi8KK/nYWbsgUyYViiEAAECBAgQIECAAIHAAm+99VaaMWNG+u53v1tVmT8Kv+6669LGG2+c3nnnnXTyySenqVOntmYwe/bsNHny5K5nNNoCL/LEb7311upD+r6AkPXXXz9deuml6SMf+UjXLnYksKgEBF78f9n823biiSemY445pkV96KGHVn+3+OKLLyr+AY8r8GJY2J2UAAECBAgQIECAAAECBAgQIECAAIEOAt6vszSGU8D6G0595yZAgACBUgXcf5t1XuBFMz+jCRAgQIBATQGBFzXhDCMQTUDgRbSOlFePwIvyeh5mxh7IhGmFQggQIECAAAECBAgQCCyQQxv23nvvdNNNN1VV7rDDDumcc85JSy21VPXnu+++O22//fatcIcpU6akWbNmpfHjx3c1q9EYePHqq6+mgw8+OF144YUtg6uvvjptu+22g5q8/fbb6dFHH01z5sxJOZjgnnvuSS+++GI1boMNNkjrrbde1YMcojFu3LhBj9ffDq+//nq67bbbUq7p97//fbr//vur3VZZZZW05pprpm222SZNmjQpLbPMMh2P323f+jtAtx/155CVb33rW9UhDjzwwCpcJc/5zTffTHfddVf62c9+lq6//vqUa+nz2Xrrrav1+i//8i8LnPqFF15IOZClzzb3acUVV6ws99133/SZz3xmyEEH81red9996c4776zOm4+7xhprVMfM10f+cz8vNixQY6c553WR+3TVVVdV12LfeXLPNtxww7TbbrulTTbZpOOaaO/XQAvn9ttvrwJt2rcccPPUU09VNfzmN79JDz74YPXnvOV1k2uZOHFitX6WW265WmtzoEHtc8hrNK+lgdbpYEU89NBDaaeddkpPPPFEtetGG22ULrnkkqpfg22593kd3nDDDVU/skfftbr00ktX/c/XbF6TeY2NHTu230O2B5B0Om8+3mWXXVY5d9qee+659Otf/7q6Lh5//PHWOum7vlddddW06aabDmlNDubg3wkQIECAAAECBAgQIECAAAECBAgQGL0C3q8bvb0dCTOz/kZCl9RIgAABAqNNwP23WUcFXjTzM5oAAQIECNQUEHhRE84wAtEEBF5E60h59Qi8KK/nYWbsgUyYViiEAAECBAgQIECAAIHAAldeeWXacccdWxXOnDkzHXbYYa2P99vDHVZeeeV0xRVXpNVXX72rWXUbnND+UfhFF12U9thjj67OMdBO+aP1PJ8zzzyztVunD/6HcrIcznD44Ye3hhx99NEphxmMGTOm38PkMIEcaDB9+vR07bXXDnqq1VZbLeVjTp48ueuQhjzXs846qwqO6Asq6HSi/MH+d77znbT//vv3e/xu+9bf8ZsEXuS6jzjiiAGNcu3f+9730pe//OUqZCAHZFx++eVpxowZrXCM/ur6whe+kE466aSU1/BgW7fH7DtODuHINX3oQx8a8ND9BV7kEIO8RnNQx0Dbuuuum0444YQqZKP9mUfTwIu//e1v6Zvf/Ga64IILBqNJSyyxRPrqV7+apk6dmpZddtlB9+92h0URePHyyy9Xazz/ZvVtOcBiiy226FjWa6+9Vl1Hp5xyyqDXUd9BBurNwgi8ePLJJ6vrNc8j/yZ3s3W7Jrs5ln0IECBAgAABAgQIECBAgAABAgQIEBidAt6vG519HSmzsv5GSqfUSYAAAQKjScD9t1k3BV408zOaAAECBAjUFBB4URPOMALRBAReROtIefUIvCiv52Fm7IFMmFYohAABAgQIECBAgACBoAJz585NRx55ZDr11FOrCidMmJCuueaatPbaa89X8TnnnFN9NN63tYdiDDS9boMTRlrgxa233po23XTT1tT32muvdNppp1VhAO1bDk8444wz0jHHHNP1x+p9x/ja176WjjvuuH6PO+95nn322ZT3zcEPQ9m+/vWvV8cfP378fMO67Vt/56obeLHzzjtXIQoPPvjgoFPIztk0j/nhD39YhY10EwSw3XbbVeEnyy+/fMdz5OMce+yx6Uc/+tGgdcy7wyqrrFIFJXz605/uOK498CKHdhx88MHprrvu6upcOezjvPPOS9tss82A/RroYO2BL7nX++23X8rX4FC2jTfeOOXfhjzvhbEtisCLHDSTg1Dy//q2vG4OPPDAfkuuex3lg6244orp/PPPn+93If9908CL/FtzwAEHDBjm0sm/m/W+MHrnGAQIECBAgAABAgQIECBAgAABAgQIjEwB79eNzL6Nlqqtv9HSSfMgQIAAgZEk4P7brFsCL5r5GU2AAAECBGoKCLyoCWcYgWgCAi+idaS8egRelNfzMDP2QCZMKxRCgAABAgQIECBAgEBQgUceeaQKDHjssceqCqdMmZJmzZo1aPjBxIkT0wUXXFAFZAy2dRucMNICLx5//PG0yy67pIcffrgi2GyzzVIOelhhhRXmI8kf3F966aXpoIMOmi+QYd1110377rtvNW655ZZLr7/+errnnnvST37yk3TttdfOd4yvfvWr6cQTT1ygL307Pf/889UH/HPmzGmNy4EQO+ywQ9pjjz3SGmuskcaOHZv+/Oc/pwsvvLD6KH/ecIgTTjihCprI+/Rt3fatv/7XCbz4xCc+kd544430xBNPVOEe++yzT9p1113TRz/60fT2229XgRCnn356uv7661un/MxnPpO23HLLdPzxx1fz2WSTTVIOkMh/P27cuPTkk0+mn/70p1XAxbzzzQEZhx56aOrnRYT02muvVSEw+Vx9W64nO2bPPsvnnnsu3X333VXgw2233dbat1PoQd8O8wZe5Drz3G655Zbqn/O1uOeee6a11lqrVf8vfvGLdMopp6QXX3yxdY7+rr8cqpLnmI+X19FWW23V2j+HcEyePHm++Sy22GLVn1955ZUqKCVfz33bF77whco/B9+8973vrf46W/ZXyyGHHFKtzezddFsUgRe5pjy3PJ++7eijj64CUsaMGTNfyf31Pod55Os0h9v827/9W3rXu96VsnX+zbzxxhur0JXBepPXdd/6u/LKK6vwir7tuuuuS/m3IG/52HmtzXsd5vPk888biDJp0qRqPa6zzjrVb0dfHx944IHqt6Y99GbatGlp+vTpC8y3ab+MJ0CAAAECBAgQIECAAAECBAgQIEBg5At4v27k93Akz8D6G8ndUzsBAgQIjFQB999mnRN40czPaAIECBAgUFNA4EVNOMMIRBMQeBGtI+XVI/CivJ6HmbEHMmFaoRACBAgQIECAAAECBIIK5CCAHMTQt5199tlpv/32W6DauXPnViEAp556auvfZs+ePd9H9J2m2G1wwkgLvPjTn/5UBTLce++91dRzEMJll12W8gfy8255Xvnj9Keeeqr66/xB+xFHHJEOP/zwfgMscmBB/gj+4IMPbo3J4zqFNORAjdyXb3zjG63T5lpOO+20tNFGGy0Q6pD3/81vfpO+9KUvtY6fQxquuOKK6gP6vq3bvvXX9zqBF33HGaj2Z599tgr2uPrqqxc47be//e1qjbYHL/QXOLLTTjulvNaXXHLJ+Y6T981/P28gQQ7UyIETH/vYx/pd4vnauOiii9Jhhx3WCjXIwRj52lp22WUXGDNv4EXfP+Y1M3PmzCqkIocetG9//OMf0/777z9f6MFA199QrqW8bz5vXyBDDg/Ja3PxxRfvd77tteTQm2uuuaYKx2i6LarAi3xd5mu1b8tr6OSTT15greR1tddee7Ustttuu+o6+sAHPtBxan/5y1+q8JQcBtK33XDDDWmLLbbod0y310YenNfWscceW62Nvm2w/vT3+9EpjKdpv4wnQIAAAQIECBAgQIAAAQIECBAgQGDkC3i/buT3cCTPwPobyd1TOwECBAiMVAH332adE3jRzM9oAgQIECBQU0DgRU04wwhEExB4Ea0j5dUj8KK8noeZsQcyYVqhEAIECBAgQIAAAQIEAgq89NJLVbjFnDlzquo6BTb0lX7llVemHXfcsTWTKVOmpFmzZvUb2jDvdLsNThjKR/pD4Xz99derMIIcQNC33X777WnjjTceymEW2PeFF16ogiyuv/766t9WW2219LOf/Wy+YITXXnstHXLIIem8885rjT/hhBPS1KlT09ixYwc8/y233JL22WefVihFp/789a9/TbvttlsrDCGHV+QP/Ndff/2Ox8/BDvnD+/xxf982bdq0NH369DRmzJjqr7rtW38n6faj/vbwhxwGcuGFF6YcNNBpa1+Heb8vf/nLVYDB+PHj+x2WwxxygEg+9kBrvd1y6623TmeccUb64Ac/OGCv+vPsFB7T35xz2EgO1hhoazc9+uijUz5WX7/mHTuUaym75YCLbn4DOv0WZKMcItF0W1SBF+0eOTwkh5i85z3vaZXcfq32FwLT7Zo86aSTqt+cJtdGHvvII4+knXfeOT322GPVofJ/59+xpZZaakDq9oCihRlK0rTHxhMgQIAAAQIECBAgQIAAAQIECBAgEEvA+3Wx+lFaNdZfaR03XwIECBCIIOD+26wLAi+a+RlNgAABAgRqCgi8qAlnGIFoAgIvonWkvHoEXpTX8zAz9kAmTCsUQoAAAQIECBAgQIBAQIH8EfhWW22VchhA3g499NB04oknpsUXX7zfav/+979XAQ+//e1vq3/PH1FfddVVab311htwdt0GJwzlI/2hcPYq8CLX1B6kce+996ZtttkmPf3001XJ2267bfrxj3+clltuuUGn8Oabb6YcjpGDKPq2/j6kbw9CmDlzZvWxfT//R/b5ztkeePK5z32uCoR43/veV+3Xbd/6m0jdwIscwHHaaaelHHzRaXv88cfTLrvskh5++OFql7xvDm3ZfPPNBzSdN2gij7nhhhvSBhtsMN+Yc845J+UwhL7jDha+Me/gds+ddtop5dCLJZdccr5ztAde1A2OyQETOaxi3LhxC8x7KNfSvPUMFnrTd6KnnnqqCrjIoS2f/OQn04YbbphyOEjTrVeBF5MmTaoCX5ZZZplWye3nHuz3cN65tq/J73znO/Ndt/Pu2+21kce07zt79uw0efLkrpgvuOCCKjCnb1sYIT9dndhOBAgQIECAAAECBAgQIECAAAECBAiMKAHv142odo26Yq2/UddSEyJAgACBESDg/tusSQIvmvkZTYAAAQIEagoIvKgJZxiBaAICL6J1pLx6BF6U1/MwM/ZAJkwrFEKAAAECBAgQIECAQDCBt956K82YMSPlj937tsE+pu5vTDfhCt0GJwzlI/2hcA5n4MWZZ56ZDjrooFa5OQBhv/3267r8hx56KOXghCeeeKIa0x4I8c9//jNNnTo1nX766dW/r7zyyumKK65Iq6+++qDneOedd9Lxxx+frr/++rTaaqtVwSX5Y/q+sIlu+9bfibr9qL89/KG/QI/247cHr2y22WZVMMAKK6ww4JwHCwDIwS8HH3xwFfqRt26P23fS7Hnccce1gg469aJ9zmeccUYVHjHY9sILL1SBM7lf/a2FeccP5VpqX6PTp09PRxxxRBo/fvxgJS30fx/OwIt8jV1++eVVkMqTTz6ZDjnkkMq7m20o10q310Y+7y9+8Yv0+9//Pj3wwAPptddeS3mtrLLKKt2UtEBYhsCLrtjsRIAAAQIECBAgQIAAAQIECBAgQKA4Ae/XFdfyUBO2/kK1QzEECBAgUIiA+2+zRgu8aOZnNAECBAgQqCkg8KImnGEEogkIvIjWkfLqEXhRXs/DzNgDmTCtUAgBAgQIECBAgAABAsEE6oYG3HzzzWmHHXZIORwgbxMnTkw5SGDChAkdZ9jtx+BD+Uh/KJyLKvCi3XCNNdZIl112WeuD9CZhFH3ze/nll9P+++9fhVjkbe21104//elP00orrVT9+fnnn0+77757uummm6o/b7311lVgw1JLLTUUon737bZv/Q3u9qP+9vCHq6++Om277bYD1j6U4Id5DzRYTU899VRleccdd1TD9t133yoQ5t3vfnfXlldeeWU64IADWvv3N5/2Od9www1piy22GPQc7fOeNGlSFWqwzDLLLDB2KNfS3Xffnbbffvv09NNPt46TA1D23HPP9PnPfz599KMfTYstttig9S2MHRZV4MWNN96Yttxyy1aJOWDk5JNPTuPGjatVdg43+b//+7+U67311ltT7vtdd93VOtZ3vvOdVvBJ+wkGW4e1Ckopvfnmm+mZZ55Jf/zjH9Mvf/nL9POf/zzlNd23CbyoK2scAQIECBAgQIAAAQIECBAgQIAAgdEt4P260d3f6LOz/qJ3SH0ECBAgMBoF3H+bdVXgRTM/owkQIECAQE0BgRc14QwjEE1A4EW0jpRXj8CL8noeZsYeyIRphUIIECBAgAABAgQIEAgmkD/Q3nHHHVtVTZs2LU2fPj2NGTNmwEpfeumltN9++6U5c+a09ps9e3aaPHlyx3HdBicM5SP9oXAuqsCL9nm1B160h1VsttlmVUDBCius0HX5b7zxRjrqqKOqj/PzloNFrrnmmir4Im/tNTT9kH/ewrrtW3+T6faj/vbwh24+ym8Pfuh2zoPVdO+996ZtttlmvuCHrhvVYcczzjgj5frm3erMOY9fVIEXc+fOTccee2yaOXNmv7NYeuml0+abb17973Of+1z60Ic+lN71rnc1pel3/KIKvGjvfbdrpi9E4k9/+lN69NFH05NPPpn+8Ic/pAcffDC9+OKLHQ0WZeBF/j3LdfzlL39Jjz32WHrkkUfS448/nu68884Be9LNtbVImuqgBAgQIECAAAECBAgQIECAAAECBAiEFvB+Xej2jPrirL9R32ITJECAAIGAAu6/zZoi8KKZn9EECBAgQKCmgMCLmnCGEYgmIPAiWkfKq0fgRXk9DzNjD2TCtEIhBAgQIECAAAECBAgEEugvAKJJeVOmTEmzZs1K48eP7/cw3QYnjLTAi/yB+ZZbbpleffXVat6TJk2qAi2WWWaZ6s9DCSgYyH+ggIT2kIaBPrQfao+77Vt/xx0sXKJvTJ3wh0UVeNG+/obq1d/+/fWjzpyHup6Gei09//zzaerUqenCCy8cdNqrrLJK2nnnndO2226b1lxzzTR27NhBx3S7w6IKvPj+97+fjjnmmFYZA10n77zzTvrrX/+aTj311MpjoGCLTvNa2IEXOXjjlltuST/84Q/Ttdde2y3nfPsJvKjFZhABAgQIECBAgAABAgQIECBAgACBUS/g/bpR3+LQE7T+QrdHcQQIECAwSgXcf5s1VuBFMz+jCRAgQIBATQGBFzXhDCMQTUDgRbSOlFePwIvyeh5mxh7IhGmFQggQIECAAAECBAgQCCTwyCOPVB+sP/bYYwulqgkTJqSrrroqrbfeev0er9vghKF+pN9t8f0FfCyMj78vu+yytOuuu7bK2H///dMpp5yS3vOe91R/14vAi3YzgRedV8VgIRwlB15ktblz51ZhCnkN33bbbV1dXptsskk64YQT0oYbbpj6eamjq2PMu9OiCLz45z//WYV5nH766a1TnX/++WnvvfdeoL5scNZZZ6Vjjz22FWQz0CQ23XTTtPnmm6ePf/zjacaMGenhhx+udl+YgRfPPPNMOvLII7sKI1l66aWrenL4ziuvvJIOP/zwVvkL4zdvyA01gAABAgQIECBAgAABAgQIECBAgACB8ALerwvfolFdoPU3qttrcgQIECAQVMD9t1ljBF408zOaAAECBAjUFBB4URPOMALRBAReROtIefUIvCiv52Fm7IFMmFYohAABAgQIECBAgACBQAInn3zyfB9CL4zSpk2blqZPn57GjBmzwOFGY+DFW2+9lfKcv//977fme/zxx6ejjz669edeBF7ceeedacstt2x9nC/wovNqHmrgxcK0nLeq7373u+lb3/pW66+6DSIYynpqEh7z9ttvp7/97W/pl7/8ZZo9e3a6+eabB/yJWHHFFVMOkMjhD023RRF48fe//z3tscce6be//W1V3hJLLJFuuOGGtMEGG8xX7ptvvplmzpyZjjrqqAWmseaaa6Y11lgjrb766unf//3f00orrZTe//73p3HjxlX7dvsbl/cdbB3Oe/Jnn302HXjggenqq6+er6Y8h09+8pPVHFZZZZX0sY99rKppmWWWSWPHjq32Hcp5mvbNeAIECBAgQIAAAQIECBAgQIAAAQIERq6A9+tGbu9GQ+XW32joojkQIECAwEgTcP9t1jGBF838jCZAgAABAjUFBF7UhDOMQDQBgRfROlJePQIvyut5mBl7IBOmFQohQIAAAQIECBAgQCCIwEsvvZT222+/NGfOnKqiCRMmpOOOOy595CMfGVKF9957b/qP//iP1pjNNtus+sB6hRVWWOA43X4M3uQj/YGKf/3119Nhhx2WzjzzzNZu3YYMdDru008/nfbee+900003VbvkD9Cz6eabb94a8vLLL6f9998/XXHFFdXfDWTU6Tz//Oc/09SpU9Ppp59e7bLyyitXx8sf3uet3TZ/HJ8DTfo+xB9SU9t27rZv/Z2jPVSlk3ed8If24Idu5zxYAEB7eEheMyeccEJabLHFmjAuMLbOnPNBehV40V5wvn4effTRKvgih2DccsstC8xp4403ThdddFH68Ic/3MhqUQRe5Lp32GGHVijMxIkT0wUXXFD99s273XrrrWnXXXdN+druu6bzGvjKV76Sll9++dTPSyut4Y8//njaZZdd0sMPP1z93UBhKYOtw76D5lCdE088MR1zzDGt8+RwixysM2nSpDR+/PgBrfMc99lnn4X2m9eosQYTIECAAAECBAgQIECAAAECBAgQIBBWwPt1YVtTRGHWXxFtNkkCBAgQCCbg/tusIQIvmvkZTYAAAQIEagoIvKgJZxiBaAICL6J1pLx6BF6U1/MwM/ZAJkwrFEKAAAECBAgQIECAQBCB9o+/d9ppp3T22WenJZdcckgVPvXUU2n33XdPd9xxR2vc7Nmz0+TJkxc4TrfBCSMp8OLKK69MO+64Y2uu/X1E/8Ybb6SjjjqqCqDIW3tYRTfg7aEZG220UbrkkkvSiiuuWA3/+9//nvbYY4/029/+tvrzUPuZg0sOPfTQtNxyy6W11lorbbLJJlUwR9667Vt/8+g21KHb/eY9x6IKvPjTn/5UBR5kk7x97nOfSxdeeGF63/ve102rut6nzpzzwYcr8KJ9Ys8991w6//zzqzCQF198sfXPV199ddp22227duhvx4UdeDF37tx05JFHplNPPbV1umnTpqXp06enMWPGtP6u/VrN/5Dnl8Nmxo4dO+ic2n+7FkbgRftvbL7ms/umm246aD15h7rrrKuD24kAAQIECBAgQIAAAQIECBAgQIAAgVEj4P26UdPKETkR629Etk3RBAgQIDDCBdx/mzVQ4EUzP6MJECBAgEBNAYEXNeEMIxBNQOBFtI6UV4/Ai/J6HmbGHsiEaYVCCBAgQIAAAQIECBAIIPDWW2+lGTNmVB9C921nnHFGOvDAA4dcXX/HmjJlSpo1a1YaP378fMfrNjhhpARevPTSS5XZ5Zdf3prnzJkz02GHHZba//+hZ555ZjrooINa++Vwkf32269r7xy+sM0226Snn366GrPXXnul0047LS2xxBLVn19//fXqvPk8eRtqqMbFF1+c9txzz1Y9N9xwQ9piiy2qP7f3Lc85h3eMGzduwPpfffXVdPDBB1dhEX3b7bffnjbeeOMFxtX5KH9RBV60h4tMmDAhXXXVVWm99dbrul/d7Fhnzvm4iyLw4h//+EfKQRX33Xdfevjhh6sQl69//euDTuOdd96pgnIOOOCA1r7HH398OvroowcdO9AOCzvw4g9/+EMVApPDI/LWqafttmussUa67LLL0iqrrNLVfNqv84UReNH+e9jt9ZcLHso12NUE7USAAAECBAgQIECAAAECBAgQIECAwKgV8H7dqG3tiJiY9Tci2qRIAgQIEBhlAu6/zRoq8KKZn9EECBAgQKCmgMCLmnCGEYgmIPAiWkfKq0fgRXk9DzNjD2TCtEIhBAgQIECAAAECBAgEEPjrX/+adtttt3TXXXdV1ay66qpVaMMnPvGJWtXdfffdafvtt2+FMXT6mHw0BV68+eabKYdbHHXUUS2zgT6Obw+s2HbbbdOPf/zjtNxyyw1qns81ffr0lIME+raTTjqpCriYdzvnnHPS/vvv3/qrH/7wh+nQQw9dIHyj/YSvvfZaOuSQQ9J5551X/dNGG22ULrnkkrTiiitWf84hAbvvvnu64447qj+3h210msAjjzySdt555/TYY4+1dhkJgRc5xCEHekydOrVVd/7v4447Li2++OJd9+u6665Lyy67bMrrYpdddknrrLPOfGMjBV6097hTaE1/k28PZIgWePHss89WwTQ50KNv6xQa0R54MXHixOpayH0cbOsvAGdRBF7k34L8v35enlmgxPagj7xDp2twsPn5dwIECBAgQIAAAQIECBAgQIAAAQIERreA9+tGd3+jz876i94h9REgFgWmjAAAIABJREFUQIDAaBRw/23WVYEXzfyMJkCAAAECNQUEXtSEM4xANAGBF9E6Ul49Ai/K63mYGXsgE6YVCiFAgAABAgQIECBAIIDAlVdemXbcccdWJUP5uL2/8vOH3vvtt1+aM2dO65+nTZtWfZQ9ZsyY1t+NlsCLuXPnposuuqgKnHj11Vdb8xsoYKI9VCIPOuGEE6pQhbFjxw64Km655Za0zz77VMETeesUUNIeZJKDFi699NJq/4G2G264Ie20006tubT37uWXX66CNK644orqMDkII/93e4DDvOfoL6Qj//tICLzIdbaHdSyxxBLpjDPOqIJiBgsaaO/X+uuvX/XhIx/5yHxtiBR4kdf0kUcemU499dSqxhxak9f4Zz/72QHXTg4HOfvss9MBBxzQ2i8HS+RAlyZb+2/FpEmT0sUXX5yWWWaZIR32+eefT8cee2wVLtO3DbR+2wMvOoX3tBfRXwBO3uerX/1qFYzz7ne/e4G683z23HPP1t93ujbaA0V22GGHlMNtllpqqQEt+gv6yAN++tOfpi9+8YtDcrQzAQIECBAgQIAAAQIECBAgQIAAAQKjX8D7daO/x5FnaP1F7o7aCBAgQGC0Crj/NuuswItmfkYTIECAAIGaAgIvasIZRiCagMCLaB0prx6BF+X1PMyMPZAJ0wqFECBAgAABAgQIECAwzAL9BS/Mnj07TZ48uVFl+QPsHIrQt/X3kf9ID7x444030p133pl+8IMfpGuvvXY+r/xh+4knnpjGjx/f0TF/uL7HHnu0gityiMIRRxyRDj/88H7Hvf322+m6665LBx98cGtMPng+Tx4zb5hI/vscPpADC77xjW+0ath4442rv1trrbUWqCvvf8cdd1THf/DBB6t/z+EY+YP41VdfvbX/W2+9lWbMmJFyQEPftt1226UzzzwzLb/88gscN6+xbJTHtG8jJfAiz/mkk06qQiD6tqWXXjr913/9V9p9993T4osv3pVn3qlTEMpwBF4cc8wxVV/6C1lpDz7J1/CPfvSjKtikv5CP/tZPXm85KOPDH/5wo9+TpoEXOYTnqquuSv/5n/+Z8rH6tsGCS/I1ftRRR6WTTz65NebLX/5yFU6T+9/flkM18jWZ10b7duCBB1bHGjdu3AL/1h54cdZZZ1W/oe3WOegmr7l8reYtzyEfM4fg9NfH3Jf7778/HX300Sn3tH3L/cm/QzYCBAgQIECAAAECBAgQIECAAAECBAjMK+D9OuthOAWsv+HUd24CBAgQKFXA/bdZ5wVeNPMzmgABAgQI1BQQeFETzjAC0QQEXkTrSHn1CLwor+dhZuyBTJhWKIQAAQIECBAgQIAAgWEWeOihh9JOO+2UnnjiiaqS/oIp6pT4yCOPpJ133jk99thjreHtQRoRAy8OOeSQ9MEPfnDAKf/P//xPevjhh9MDDzyQXn311QX2HSj8Yd6d84fol156aTrooIPmO866666b9t1337TZZpul5ZZbLr3++uvpvvvuq4IDLr/88vnON1iwRv7Q/2tf+1rKH9P3bflD/b322qvqz0c/+tHqr//7v/+7CrY4//zzW7UMFAbwhz/8oVo3+eP7vi3XncMyPv3pT6f3vve96bnnnqs+sM/hJ9krbzlIJf9333obKYEXufYcZJAtL7vssvl6MGnSpCow4FOf+lQ1775+Zc8chDLvGhlobfQi8OLxxx9Pu+yyS6sfeSJ5Hay99trVnHJ9H/vYx6r/zvPIAR+zZs1qzTeviTzXHXbYIa2xxhpVwMKbb75ZXec5UOLCCy9ML774Ymv//Oe8f38BGUP5XWn/rchBLHke/QVH9B03h5TktZbH5sCH/rYcXDF16tR+gyL69r/55pur+c7bx/a13mdw0003Vddp33UxYcKE6jBPP/109f8OFHhx6623pk033XQ+6y9+8YtppZVWSosttljK/73CCiuk/gJn8qDddtstTZkypdWXV155pfqNyr8Z867Df/3Xf63Wct98BF4MZSXalwABAgQIECBAgAABAgQIECBAgEA5At6vK6fXEWdq/UXsipoIECBAYLQLuP8267DAi2Z+RhMgQIAAgZoCAi9qwhlGIJqAwItoHSmvHoEX5fU8zIw9kAnTCoUQIECAAAECBAgQIDCMAjlw4eSTT64++O7bDjvssJQ/As8fWDfZ5s6dW30sf+qpp7YOkz/Gzh/Pjx8/vvq7iIEXTeacx+YAihxckEMlutnyh/JnnHFGOuaYY/oNzxjoGN2eK3/cnnucwwe63XKwwbRp01JeDznUoH3LH92fcsop6dvf/nbXdX/961+vgjb222+/9OCDD1aHHEmBF7neOpZ9djlYIl9vH/jAB/ptQy8CL15++eW0//77pyuuuKLfGtrDD5599tkqpOHqq6/udum09jv++OPT4YcfnhZffPEhj20f0P5b0fSA+fo86aSTqjCO/tb3vMfP1+jMmTPTUUcdNaTTfuELX0jHHXdcOu+886q+523ixInpkksuScsuu+wCx8ohGbvvvnu64447+j3PvNdKnb7kazoHtuTgjK985Sut80yfPj3l/zUNJRkSjp0JECBAgAABAgQIECBAgAABAgQIEAgv4P268C0a1QVaf6O6vSZHgAABAkEF3H+bNUbgRTM/owkQIECAQE0BgRc14QwjEE1A4EW0jpRXj8CL8noeZsYeyIRphUIIECBAgAABAgQIEBhGgX/84x9VAMGvfvWrVhU33HBD2mKLLRZKVTfeeGPacsstW8eaMGFCuuqqq9J6661X/d1oCrzIH7fnj/s33XTT9K53vWtIfjl45P77768+Or/22msHHbvaaqulo48+Ok2ePLnrMIHXX3+9Ctb43ve+l1588cUBz7HuuuumHFbw2c9+dsC55CCAyy+/PM2YMaPqZacthwt85zvfqYIWnnzyyeqD+5EaeJHnmMNcZs+eXc1poHn3eeT5f/Ob30wHHHBAK+ylP6teBF7k895yyy1pn332STlgoX3Lc8pBJ/Nueb2ceOKJ6fTTT+8q3CSvzxyEsv322w/5Wui0hhZW4EXuRf7N+8Y3vpE+/OEPD3qt9e2Qe3722Wenb33rW4NeP6usskrK4S454GfcuHFV2EX+bchb/g285ppr0tprr73AufPvwKWXXpoOOuigfp3bw0ieeeaZdOyxx6af/OQng85j0qRJ1W/Gpz/96fTKK6/MF3qy0047VXNbcsklBz2OHQgQIECAAAECBAgQIECAAAECBAgQKEfA+3Xl9DriTK2/iF1REwECBAiMdgH332YdFnjRzM9oAgQIECBQU0DgRU04wwhEExB4Ea0j5dUj8KK8noeZsQcyYVqhEAIECBAgQIAAAQIEhlHg5ptvTjvssEPr4+qJEyemCy64oPooe2FsTz/9dNp7773TTTfd1Dpc/pg+BzuMGTNmxAZe5I/m11hjjbTqqqumTTbZJG222WZp+eWXT/38H6+HxPj222+nRx99NM2ZMyf97ne/S/fcc0/r4/oNNtggfeYzn0lbb711Wn/99dPYsWOHdOy+nfPH7tdff3365S9/WYVO5KCNvOWP9DfccMO02267VXPKH+p3u+Vj5uPluu+6664qSCEbbbTRRmmbbbapgg+WW2656nDtwQW333572njjjRc4VZ3whxdeeCHtscce1fzyduCBB1ZhA4PN5eKLL0577rlnq4ZONbUXmUNEbrvttnT11Ven++67L915552tXXK/1lprrfT5z3++8nzve987KGedOeeDts87hxvkOS2zzDIdz5mDR370ox+l3/zmN601MJjZc889V4U15Os597Fv7SyxxBLpk5/8ZPrUpz5VzTcH2iy22GKDzncoO9QNvMjreqWVVkrrrLNOdZ3mMJfx48cP5dTz7fu///u/6ec//3m13u+44475rs/c7+22226B6+fuu++uroH8e5i3eX8D2wvJoRcPPfRQmjVrVrW25g1U6S+MJP9m5D7kIKHcl741mK+/PNd8beXf+I9//OOt8JF8jnxdTJ06tTp97l++djfffPPaLgYSIECAAAECBAgQIECAAAECBAgQIDD6BLxfN/p6OpJmZP2NpG6plQABAgRGi4D7b7NOCrxo5mc0AQIECBCoKSDwoiacYQSiCQi8iNaR8uoReFFez8PM2AOZMK1QCAECBAgQIECAAAECBAgQIECAAAECBAgQIECAAAECBAgQIECAAAECBAgEEvB+XaBmFFiK9Vdg002ZAAECBIZdwP23WQsEXjTzM5oAAQIECNQUEHhRE84wAtEEBF5E60h59Qi8KK/nYWbsgUyYViiEAAECBAgQIECAAAECBAgQIECAAAECBAgQIECAAAECBAgQIECAAAECBAIJeL8uUDMKLMX6K7DppkyAAAECwy7g/tusBQIvmvkZTYAAAQIEagoIvKgJZxiBaAICL6J1pLx6BF6U1/MwM/ZAJkwrFEKAAAECBAgQIECAAAECBAgQIECAAAECBAgQIECAAAECBAgQIECAAAECgQS8XxeoGQWWYv0V2HRTJkCAAIFhF3D/bdYCgRfN/IwmQIAAAQI1BQRe1IQzjEA0AYEX0TpSXj0CL8rreZgZeyATphUKIUCAAAECBAgQIECAAAECBAgQIECAAAECBAgQIECAAAECBAgQIECAAIFAAt6vC9SMAkux/gpsuikTIECAwLALuP82a4HAi2Z+RhMgQIAAgZoCAi9qwhlGIJqAwItoHSmvHoEX5fU8zIw9kAnTCoUQIECAAAECBAgQIECAAAECBAgQIECAAAECBAgQIECAAAECBAgQIECAQCAB79cFakaBpVh/BTbdlAkQIEBg2AXcf5u1QOBFMz+jCRAgQIBATQGBFzXhDCMQTUDgRbSOlFePwIvyeh5mxh7IhGmFQggQIECAAAECBAgQIECAAAECBAgQIECAAAECBAgQIECAAAECBAgQIEAgkID36wI1o8BSrL8Cm27KBAgQIDDsAu6/zVog8KKZn9EECBAgQKCmgMCLmnCGEYgmIPAiWkfKq0fgRXk9DzNjD2TCtEIhBAgQIECAAAECBAgQIECAAAECBAgQIECAAAECBAgQIECAAAECBAgQIBBIwPt1gZpRYCnWX4FNN2UCBAgQGHYB999mLRB40czPaAIECBAgUFNA4EVNOMMIRBMQeBGtI+XVI/CivJ6HmbEHMmFaoRACBAgQIECAAAECBAgQIECAAAECBAgQIECAAAECBAgQIECAAAECBAgQCCTg/bpAzSiwFOuvwKabMgECBAgMu4D7b7MWCLxo5mc0AQIECBCoKSDwoiacYQSiCQi8iNaR8uoReFFez8PM2AOZMK1QCAECBAgQIECAAAECBAgQIECAAAECBAgQIECAAAECBAgQIECAAAECBAgEEvB+XaBmFFiK9Vdg002ZAAECBIZdwP23WQsEXjTzM5oAAQIECNQUEHhRE84wAtEEBF5E60h59Qi8KK/nYWbsgUyYViiEAAECBAgQIECAAAECBAgQIECAAAECBAgQIECAAAECBAgQIECAAAECBAIJeL8uUDMKLMX6K7DppkyAAAECwy7g/tusBQIvmvkZTYAAAQIEagoIvKgJZxiBaAICL6J1pLx6BF6U1/MwM/ZAJkwrFEKAAAECBAgQIECAAAECBAgQIECAAAECBAgQIECAAAECBAgQIECAAAECgQS8XxeoGQWWYv0V2HRTJkCAAIFhF3D/bdYCgRfN/IwmQIAAAQI1BQRe1IQzjEA0AYEX0TpSXj0CL8rreZgZeyATphUKIUCAAAECBAgQIECAAAECBAgQIECAAAECBAgQIECAAAECBAgQIECAAIFAAt6vC9SMAkux/gpsuikTIECAwLALuP82a4HAi2Z+RhMgQIAAgZoCAi9qwhlGIJqAwItoHSmvHoEX5fU8zIw9kAnTCoUQIECAAAECBAgQIECAAAECBAgQIECAAAECBAgQIECAAAECBAgQIECAQCAB79cFakaBpVh/BTbdlAkQIEBg2AXcf5u1QOBFMz+jCRAgQIBATQGBFzXhDCMQTUDgRbSOlFePwIvyeh5mxh7IhGmFQggQIECAAAECBAgQIECAAAECBAgQIECAAAECBAgQIECAAAECBAgQIEAgkID36wI1o8BSrL8Cm27KBAgQIDDsAu6/zVog8KKZn9EECBAgQKCmgMCLmnCGEYgmIPAiWkfKq0fgRXk9DzNjD2TCtEIhBAgQIECAAAECBAgQIEAgpMCMGTPSt7/97VZt+b+nT58eslZFESBAgAABAgQIECBAgAABAgQIECBAgACBhSng/bqFqelYQxWw/oYqZn8CBAgQINBcwP23maHAi2Z+RhMgQIAAgZoCAi9qwhlGIJqAwItoHSmvHoEX5fU8zIw9kAnTCoUQIECAAAECBAgQIECAAIGQAgIvQrZFUQQIECBAgAABAgQIECBAgAABAgQIECDQAwHv1/UA2Sk6Clh/FgcBAgQIEOi9gPtvM3OBF838jCZAgAABAjUFBF7UhDOMQDQBgRfROlJePQIvyut5mBl7IBOmFQohQIAAAQIECBAgQIAAAQIhBQRehGyLoggQIECAAAECBAgQIECAAAECBAgQIECgBwLer+sBslN0FLD+LA4CBAgQINB7AfffZuYCL5r5GU2AAAECBGoKCLyoCWcYgWgCAi+idaS8egRelNfzMDP2QCZMKxRCgAABAgQIECBAgAABAgRCCgi8CNkWRREgQIAAAQIECBAgQIAAAQIECBAgQIBADwS8X9cDZKfoKGD9WRwECBAgQKD3Au6/zcwFXjTzM5oAAQIECNQUEHhRE84wAtEEBF5E60h59Qi8KK/nYWbsgUyYViiEAAECBAgQIECAAAECBAiEFBB4EbItiiJAgAABAgQIECBAgAABAgQIECBAgACBHgh4v64HyE7RUcD6szgIECBAgEDvBdx/m5kLvGjmZzQBAgQIEKgpIPCiJpxhBKIJCLyI1pHy6hF4UV7Pw8zYA5kwrVAIAQIECBAgQIAAAQIECBAIKSDwImRbFEWAAAECBAgQIECAAAECBAgQIECAAAECPRDwfl0PkJ2io4D1Z3EQIECAAIHeC7j/NjMXeNHMz2gCBAgQIFBTQOBFTTjDCEQTEHgRrSPl1SPworyeh5mxBzJhWqEQAgQIECBAgAABAgQIECAQUkDgRci2KIoAAQIECBAgQIAAAQIECBAgQIAAAQIEeiDg/boeIDtFRwHrz+IgQIAAAQK9F3D/bWYu8KKZn9EECBAgQKCmgMCLmnCGEYgmIPAiWkfKq0fgRXk9DzNjD2TCtEIhBAgQIECAAAECBAgQIEAgpIDAi5BtURQBAgQIECBAgAABAgQIECBAgAABAgQI9EDA+3U9QHaKjgLWn8VBgAABAgR6L+D+28xc4EUzP6MJECBAgEBNAYEXNeEMIxBNQOBFtI6UV4/Ai/J6HmbGHsiEaYVCCBAgQIAAAQIECBAgQIBASAGBFyHboigCBAgQIECAAAECBAgQIECAAAECBAgQ6IGA9+t6gOwUHQWsP4uDAAECBAj0XsD9t5m5wItmfkYTIECAAIGaAgIvasIZRiCagMCLaB0prx6BF+X1PMyMPZAJ0wqFECBAgAABAgQIECBAgACBkAICL0K2RVEECBAgQIAAAQIECBAgQIAAAQIECBAg0AMB79f1ANkpOgpYfxYHAQIECBDovYD7bzNzgRfN/IwmQIAAAQI1BQRe1IQzjEA0AYEX0TpSXj0CL8rreZgZeyATphUKIUCAAAECBAgQIECAAAECIQUEXoRsi6IIECBAgAABAgQIECBAgAABAgQIECBAoAcC3q/rAbJTdBSw/iwOAgQIECDQewH332bmAi+a+RlNgAABAgRqCgi8qAlnGIFoAgIvonWkvHoEXpTX8zAz9kAmTCsUQoAAAQIECBAgQIAAAQIEQgoIvAjZFkURIECAAAECBAgQIECAAAECBAgQIECAQA8EvF/XA2Sn6Chg/VkcBAgQIECg9wLuv83MBV408zOaAAECBAjUFBB4URPOMALRBAReROtIefUIvCiv52Fm7IFMmFYohAABAgQIECBAgAABAgQIECBAgAABAgQIECBAgAABAgQIECBAgAABAgQCCXi/LlAzCizF+iuw6aZMgAABAsMu4P7brAUCL5r5GU2AAAECBGoKCLyoCWcYgWgCAi+idaS8egRelNfzMDP2QCZMKxRCgAABAgQIECBAgAABAgQIECBAgAABAgQIECBAgAABAgQIECBAgAABAoEEvF8XqBkFlmL9Fdh0UyZAgACBYRdw/23WAoEXzfyMJkCAAAECNQUEXtSEM4xANAGBF9E6Ul49Ai/K63mYGXsgE6YVCiFAgAABAgQIECBAgAABAgQIECBAgAABAgQIECBAgAABAgQIECBAgACBQALerwvUjAJLsf4KbLopEyBAgMCwC7j/NmuBwItmfkYTIECAAIGaAgIvasIZRiCagMCLaB0prx6BF+X1PMyMPZAJ0wqFECBAgAABAgQIECBAgAABAgQIECBAgAABAgQIECBAgAABAgQIECBAgEAgAe/XBWpGgaVYfwU23ZQJECBAYNgF3H+btUDgRTM/owkQIECAQE0BgRc14QwjEE1A4EW0jpRXj8CL8noeZsYeyIRphUIIECBAgAABAgQIECBAgAABAgQIECBAgAABAgQIECBAgAABAgQIECBAIJCA9+sCNaPAUqy/AptuygQIECAw7ALuv81aIPCimZ/RBAgQIECgpoDAi5pwhhGIJiDwIlpHyqtH4EV5PQ8zYw9kwrRCIQQIECBAgAABAgQIECBAgAABAgQIECBAgAABAgQIECBAgAABAgQIECAQSMD7dYGaUWAp1l+BTTdlAgQIEBh2AfffZi0QeNHMz2gCBAgQIFBTQOBFTTjDCEQTEHgRrSPl1SPworyeh5mxBzJhWqEQAgQIECBAgAABAgQIECBAgAABAgQIECBAgAABAgQIECBAgAABAgQIEAgk4P26QM0osBTrr8CmmzIBAgQIDLuA+2+zFgi8aOZnNAECBAgQqCkg8KImnGEEogkIvIjWkfLqEXhRXs/DzNgDmTCtUAgBAgQIECBAgAABAgQIECBAgAABAgQIECBAgAABAgQIECBAgAABAgQIBBLwfl2gZhRYivVXYNNNmQABAgSGXcD9t1kLBF408zOaAAECBAjUFBB4URPOMALRBAReROtIefUIvCiv52Fm7IFMmFYohAABAgQIECBAgAABAgQIECBAgAABAgQIECBAgAABAgQIECBAgAABAgQCCXi/LlAzCizF+iuw6aZMgAABAsMu4P7brAUCL5r5GU2AAAECBGoKCLyoCWcYgWgCAi+idaS8egRelNfzMDP2QCZMKxRCgAABAgQIECBAgAABAgQIECBAgAABAgQIECBAgAABAgQIECBAgAABAoEEvF8XqBkFlmL9Fdh0UyZAgACBYRdw/23WAoEXzfyMJkCAAAECNQUEXtSEM4xANAGBF9E6Ul49Ai/K63mYGXsgE6YVCiFAgAABAgQIECBAgAABAgQIECBAgAABAgQIECBAgAABAgQIECBAgACBQALerwvUjAJLsf4KbLopEyBAgMCwC7j/NmuBwItmfkYTIECAAIGaAgIvasIZRiCagMCLaB0prx6BF+X1PMyMPZAJ0wqFECBAgAABAgQIECBAgAABAgQIECBAgAABAgQIECBAgAABAgQIECBAgEAgAe/XBWpGgaVYfwU23ZQJECBAYNgF3H+btUDgRTM/owkQIECAQE0BgRc14QwjEE1A4EW0jpRXj8CL8noeZsYeyIRphUIIECBAgAABAgQIECBAgEBIgX333Tedd955rdrOPffcNGXKlJC1KooAAQIECBAgQIAAAQIECBAgQIAAAQIECCxMAe/XLUxNxxqqgPU3VDH7EyBAgACB5gLuv80MBV408zOaAAECBAjUFBB4URPOMALRBAReROtIefUIvCiv52Fm7IFMmFYohAABAgQIECBAgAABAgQIhBQQeBGyLYoiQIAAAQIECBAgQIAAAQIECBAgQIAAgR4IeL+uB8hO0VHA+rM4CBAgQIBA7wXcf5uZC7xo5mc0AQIECBCoKSDwoiacYQSiCQi8iNaR8uoReFFez8PM2AOZMK1QCAECBAgQIECAAAECBAgQCCkg8CJkWxRFgAABAgQIECBAgAABAgQIECBAgAABAj0Q8H5dD5CdoqOA9WdxECBAgACB3gu4/zYzF3jRzM9oAgQIECBQU0DgRU04wwhEExB4Ea0j5dUj8KK8noeZsQcyYVqhEAIECBAgQIAAAQIECBAgEFJA4EXItiiKAAECBAgQIECAAAECBAgQIECAAAECBHog4P26HiA7RUcB68/iIECAAAECvRdw/21mLvCimZ/RBAgQIECgpoDAi5pwhhGIJiDwIlpHyqtH4EV5PQ8zYw9kwrRCIQQIECBAgAABAgQIECBAIKSAwIuQbVEUAQIECBAgQIAAAQIECBAgQIAAAQIECPRAwPt1PUB2io4C1p/FQYAAAQIEei/g/tvMXOBFMz+jCRAgQIBATQGBFzXhDCMQTUDgRbSOlFePwIvyeh5mxh7IhGmFQggQIECAAAECBAgQIECAQEgBgRch26IoAgQIECBAgAABAgQIECBAgAABAgQIEOiBgPfreoDsFB0FrD+LgwABAgQI9F7A/beZucCLZn5GEyBAgACBmgICL2rCGUYgmoDAi2gdKa8egRfl9TzMjD2QCdMKhRAgQIAAAQIECBAgQIAAgZACAi9CtkVRBAgQIECAAAECBAgQIECAAAECBAgQINADAe/X9QDZKToKWH8WBwECBAgQ6L2A+28zc4EXzfyMJkCAAAECNQUEXtSEM4xANAGBF9E6Ul49Ai/K63mYGXsgE6YVCiFAgAABAgQIECBAgAABAiEFBF6EbIscQ90TAAAgAElEQVSiCBAgQIAAAQIECBAgQIAAAQIECBAgQKAHAt6v6wGyU3QUsP4sDgIECBAg0HsB999m5gIvmvkZTYAAAQIEagoIvKgJZxiBaAICL6J1pLx6BF6U1/MwM/ZAJkwrFEKAAAECBAgQIECAAAECBEIKCLwI2RZFESBAgAABAgQIECBAgAABAgQIECBAgEAPBLxf1wNkp+goYP1ZHAQIECBAoPcC7r/NzAVeNPMzmgABAgQI1BQQeFETzjAC0QQEXkTrSHn1CLwor+dhZuyBTJhWKIQAAQIECBAgQIAAAQIECIQUEHgRsi2KIkCAAAECBAgQIECAAAECBAgQIECAAIEeCHi/rgfITtFRwPqzOAgQIECAQO8F3H+bmQu8aOZnNAECBAgQqCkg8KImnGEEogkIvIjWkfLqEXhRXs/DzNgDmTCtUAgBAgQIECBAgAABAgQIEAgpIPAiZFsURYAAAQIECBAgQIAAAQIECBAgQIAAAQI9EPB+XQ+QnaKjgPVncRAgQIAAgd4LuP82Mxd40czPaAIECBAgUFNA4EVNOMMIRBMQeBGtI+XVI/CivJ6HmbEHMmFaoRACBAgQIECAAAECBAgQIBBSQOBFyLYoigABAgQIECBAgAABAgQIECBAgAABAgR6IOD9uh4gO0VHAevP4iBAgAABAr0XcP9tZi7wopmf0QQIECBAoKaAwIuacIYRiCYg8CJaR8qrR+BFeT0PM2MPZMK0QiEECBAgQIAAAQIECBAgQIAAAQIECBAgQIAAAQIECBAgQIAAAQIECBAgEEjA+3WBmlFgKdZfgU03ZQIECBAYdgH332YtEHjRzM9oAgQIECBQU0DgRU04wwhEExB4Ea0j5dUj8KK8noeZsQcyYVqhEAIECBAgQIAAAQIECBAgQIAAAQIECBAgQIAAAQIECBAgQIAAAQIECBAIJOD9ukDNKLAU66/AppsyAQIECAy7gPtvsxYIvGjmZzQBAgQIEKgpIPCiJpxhBKIJCLyI1pHy6hF4UV7Pw8zYA5kwrVAIAQIECBAgQIAAAQIECBAgQIAAAQIECBAgQIAAAQIECBAgQIAAAQIECAQS8H5doGYUWIr1V2DTTZkAAQIEhl3A/bdZCwReNPMzmgABAgQI1BQQeFETzjAC0QQEXkTrSHn1CLwor+dhZuyBTJhWKIQAAQIECBAgQIAAAQIECBAgQIAAAQIECBAgQIAAAQIECBAgQIAAAQIEAgl4vy5QMwosxforsOmmTIAAAQLDLuD+26wFAi+a+RlNgAABAgRqCgi8qAlnGIFoAgIvonWkvHoEXpTX8zAz9kAmTCsUQoAAAQIECBAgQIAAAQIECBAgQIAAAQIECBAgQIAAAQIECBAgQIAAAQKBBLxfF6gZBZZi/RXYdFMmQIAAgWEXcP9t1gKBF838jCZAgAABAjUFBF7UhDOMQDQBgRfROlJePQIvyut5mBl7IBOmFQohQIAAAQIECBAgQIAAAQIECBAgQIAAAQIECBAgQIAAAQIECBAgQIAAgUAC3q8L1IwCS7H+Cmy6KRMgQIDAsAu4/zZrgcCLZn5GEyBAgACBmgICL2rCGUYgmoDAi2gdKa8egRfl9TzMjD2QCdMKhRAgQIAAAQIECBAgQIAAAQIECBAgQIAAAQIECBAgQIAAAQIECBAgQIBAIAHv1wVqRoGlWH8FNt2UCRAgQGDYBdx/m7VA4EUzP6MJECBAgEBNAYEXNeEMIxBNQOBFtI6UV4/Ai/J6HmbGHsiEaYVCCBAgQIAAAQIECBAgQIAAAQIECBAgQIAAAQIECBAgQIAAAQIECBAgQCCQgPfrAjWjwFKsvwKbbsoECBAgMOwC7r/NWiDwopmf0QQIECBAoKaAwIuacIYRiCYg8CJaR8qrR+BFeT0PM2MPZMK0QiEECBAgQIAAAQIECBAgQIAAAQIECBAgQIAAAQIECBAgQIAAAQIECBAgEEjA+3WBmlFgKdZfgU03ZQIECBAYdgH332YtEHjRzM9oAgQIECBQU0DgRU04wwhEExB4Ea0j5dUj8KK8noeZsQcyYVqhEAIECBAgQIAAAQIECBAgQIAAAQIECBAgQIAAAQIECBAgQIAAAQIECBAIJOD9ukDNKLAU66/AppsyAQIECAy7gPtvsxYIvGjmZzQBAgQIEKgpIPCiJpxhBKIJCLyI1pHy6hF4UV7Pw8zYA5kwrVAIAQIECBAgQIAAAQIECBAgQIAAAQIECBAgQIAAAQIECBAgQIAAAQIECAQS8H5doGYUWIr1V2DTTZkAAQIEhl3A/bdZCwReNPMzmgABAgQI1BQQeFETzjAC0QQEXkTrSHn1CLwor+dhZuyBTJhWKIQAAQIECBAgQIAAAQIECBAgQIAAAQIECBAgQIAAAQIECBAgQIAAAQIEAgl4vy5QMwosxforsOmmTIAAAQLDLuD+26wFAi+a+RlNgAABAgRqCgi8qAlnGIFoAgIvonWkvHoEXpTX8zAz9kAmTCsUQoAAAQIECBAgQIAAAQIEQgrsu+++6bzzzmvVdu6556YpU6aErFVRBAgQIECAAAECBAgQIECAAAECBAgQIEBgYQp4v25hajrWUAWsv6GK2Z8AAQIECDQXcP9tZijwopmf0QQIECBAoKaAwIuacIYRiCYg8CJaR8qrR+BFeT0PM2MPZMK0QiEECBAgQIAAAQIECBAgQCCkgMCLkG1RFAECBAgQIECAAAECBAgQIECAAAECBAj0QMD7dT1AdoqOAtafxUGAAAECBHov4P7bzFzgRTM/owkQIECAQE0BgRc14QwjEE1A4EW0jpRXj8CL8noeZsYeyIRphUIIECBAgAABAgQIECBAgEBIAYEXIduiKAIECBAgQIAAAQIECBAgQIAAAQIECBDogYD363qA7BQdBaw/i4MAAQIECPRewP23mbnAi2Z+RhMgQIAAgZoCAi9qwhlGIJqAwItoHSmvHoEX5fU8zIw9kAnTCoUQIECAAAECBAgQIECAAIGQAgIvQrZFUQQIECBAgAABAgQIECBAgAABAgQIECDQAwHv1/UA2Sk6Clh/FgcBAgQIEOi9gPtvM3OBF838jCZAgAABAjUFBF7UhDOMQDQBgRfROlJePQIvyut5mBl7IBOmFQohQIAAAQIECBAgQIAAAQIhBQRehGyLoggQIECAAAECBAgQIECAAAECBAgQIECgBwLer+sBslN0FLD+LA4CBAgQINB7AfffZuYCL5r5GU2AAAECBGoKCLyoCWcYgWgCAi+idaS8egRelNfzMDP2QCZMKxRCgAABAgQIECBAgAABAgRCCgi8CNkWRREgQIAAAQIECBAgQIAAAQIECBAgQIBADwS8X9cDZKfoKGD9WRwECBAgQKD3Au6/zcwFXjTzM5oAAQIECNQUEHhRE84wAtEEBF5E60h59Qi8KK/nYWbsgUyYViiEAAECBAgQIECAAAECBAiEFBB4EbItiiJAgAABAgQIECBAgAABAgQIECBAgACBHgh4v64HyE7RUcD6szgIECBAgEDvBdx/m5kLvGjmZzQBAgQIEKgpIPCiJpxhBKIJCLyI1pHy6hF4UV7Pw8zYA5kwrVAIAQIECBAgQIAAAQIECBAIKSDwImRbFEWAAAECBAgQIECAAAECBAgQIECAAAECPRDwfl0PkJ2io4D1Z3EQIECAAIHeC7j/NjMXeNHMz2gCBAgQIFBTQOBFTTjDCEQTEHgRrSPl1SPworyeh5mxBzJhWqEQAgQIECBAgAABAgQIECAQUkDgRci2KIoAAQIECBAgQIAAAQIECBAgQIAAAQIEeiDg/boeIDtFRwHrz+IgQIAAAQK9F3D/bWYu8KKZn9EECBAgQKCmgMCLmnCGEYgmIPAiWkfKq0fgRXk9DzNjD2TCtEIhBAgQIECAAAECBAgQIEAgpIDAi5BtURQBAgQIECBAgAABAgQIECBAgAABAgQI9EDA+3U9QHaKjgLWn8VBgAABAgR6L+D+28xc4EUzP6MJECBAgEBNAYEXNeEMIxBNQOBFtI6UV4/Ai/J6HmbGHsiEaYVCCBAgQIAAAQIECBAgQIBASAGBFyHboigCBAgQIECAAAECBAgQIECAAAECBAgQ6IGA9+t6gOwUHQWsP4uDAAECBAj0XsD9t5m5wItmfkYTIECAAIGaAgIvasIZRiCagMCLaB0prx6BF+X1PMyMPZAJ0wqFECBAgAABAgQIECBAgACBkAICL0K2RVEECBAgQIAAAQIECBAgQIAAAQIECBAg0AMB79f1ANkpOgpYfxYHAQIECBDovYD7bzNzgRfN/IwmQIAAAQI1BQRe1IQzjEA0AYEX0TpSXj0CL8rreZgZeyATphUKIUCAAAECBAgQIECAAAECBAgQIECAAAECBAgQIECAAAECBAgQIECAAIFAAt6vC9SMAkux/gpsuikTIECAwLALuP82a4HAi2Z+RhMgQIAAgZoCAi9qwhlGIJqAwItoHSmvHoEX5fU8zIw9kAnTCoUQIECAAAECBAgQIECAAAECBAgQIECAAAECBAgQIECAAAECBAgQIECAQCAB79cFakaBpVh/BTbdlAkQIEBg2AXcf5u1QOBFMz+jCRAgQIBATQGBFzXhDCMQTUDgRbSOlFePwIvyeh5mxh7IhGmFQggQIECAAAECBAgQIECAAAECBAgQIECAAAECBAgQIECAAAECBAgQIEAgkID36wI1o8BSrL8Cm27KBAgQIDDsAu6/zVog8KKZn9EECBAgQKCmgMCLmnCGEYgmIPAiWkfKq0fgRXk9DzNjD2TCtEIhBAgQIECAAAECBAgQIECAAAECBAgQIECAAAECBAgQIECAAAECBAgQIBBIwPt1gZpRYCnWX4FNN2UCBAgQGHYB999mLRB40czPaAIECBAgUFNA4EVNOMMIRBMQeBGtI+XVI/CivJ6HmbEHMmFaoRACBAgQIECAAAECBAgQIECAAAECBAgQIECAAAECBAgQIECAAAECBAgQCCTg/bpAzSiwFOuvwKabMgECBAgMu4D7b7MWCLxo5mc0AQIECBCoKSDwoiacYQSiCQi8iNaR8uoReFFez8PM2AOZMK1QCAECBAgQIECAAAECBAgQIECAAAECBAgQIECAAAECBAgQIECAAAECBAgEEvB+XaBmFFiK9Vdg002ZAAECBIZdwP23WQsEXjTzM5oAAQIECNQUEHhRE84wAtEEBF5E60h59Qi8KK/nYWbsgUyYViiEAAECBAgQIECAAAECBAgQIECAAAECBAgQIECAAAECBAgQIECAAAECBAIJeL8uUDMKLMX6K7DppkyAAAECwy7g/tusBQIvmvkZTYAAAQIEagoIvKgJZxiBaAICL6J1pLx6BF6U1/MwM/ZAJkwrFEKAAAECBAgQIECAAAECBAgQIECAAAECBAgQIECAAAECBAgQIECAAAECgQS8XxeoGQWWYv0V2HRTJkCAAIFhF3D/bdYCgRfN/IwmQIAAAQI1BQRe1IQzjEA0AYEX0TpSXj0CL8rreZgZeyATphUKIUCAAAECBAgQIECAAAECBAgQIECAAAECBAgQIECAAAECBAgQIECAAIFAAt6vC9SMAkux/gpsuikTIECAwLALuP82a4HAi2Z+RhMgQIAAgZoCAi9qwhlGIJqAwItoHSmvHoEX5fU8zIw9kAnTCoUQIECAAAECBAgQIECAAAECBAgQIECAAAECBAgQIECAAAECBAgQIECAQCAB79cFakaBpVh/BTbdlAkQIEBg2AXcf5u1QOBFMz+jCRAgQIBATQGBFzXhDCMQTUDgRbSOlFePwIvyeh5mxh7IhGmFQggQIECAAAECBAgQIECAAAECBAgQIECAAAECBAgQIECAAAECBAgQIEAgkID36wI1o8BSrL8Cm27KBAgQIDDsAu6/zVog8KKZn9EECBAgQKCmgMCLmnCGEYgmIPAiWkfKq0fgRXk9DzNjD2TCtEIhBAgQIECAAAECBAgQIECAAAECBAgQIECAAAECBAgQIECAAAECBAgQIBBIwPt1gZpRYCnWX4FNN2UCBAgQGHYB999mLRB40czPaAIECBAgUFNA4EVNOMMIRBMQeBGtI+XVI/CivJ6HmbEHMmFaoRACBAgQIECAAAECBAgQIBBSYN99903nnXdeq7Zzzz03TZkyJWStiiJAgAABAgQIECBAgAABAgQIECBAgAABAgtTwPt1C1PTsYYqYP0NVcz+BAgQIECguYD7bzNDgRfN/IwmQIAAAQI1BQRe1IQzjEA0AYEX0TpSXj0CL8rreZgZeyATphUKIUCAAAECBAgQIECAAAECIQUEXoRsi6IIECBAgAABAgQIECBAgAABAgQIECBAoAcC3q/rAbJTdBSw/iwOAgQIECDQewH332bmAi+a+RlNgAABAgRqCgi8qAlnGIFoAgIvonWkvHoEXpTX8zAz9kAmTCsUQoAAAQIECBAgQIAAAQIEQgoIvAjZFkURIECAAAECBAgQIECAAAECBAgQIECAQA8EvF/XA2Sn6Chg/VkcBAgQIECg9wLuv83MBV408zOaAAECBAjUFBB4URPOMALRBAReROtIefUIvCiv52Fm7IFMmFYohAABAgQIECBAgAABAgQIhBQQeBGyLYoiQIAAAQIECBAgQIAAAQIECBAgQIAAgR4IeL+uB8hO0VHA+rM4CBAgQIBA7wXcf5uZC7xo5mc0AQIECBCoKSDwoiacYQSiCQi8iNaR8uoReFFez8PM2AOZMK1QCAECBAgQIECAAAECBAgQCCkg8CJkWxRFgAABAgQIECBAgAABAgQIECBAgAABAj0Q8H5dD5CdoqOA9WdxECBAgACB3gu4/zYzF3jRzM9oAgQIECBQU0DgRU04wwhEExB4Ea0j5dUj8KK8noeZsQcyYVqhEAIECBAgQIAAAQIECBAgEFJA4EXItiiKAAECBAgQIECAAAECBAgQIECAAAECBHog4P26HiA7RUcB68/iIECAAAECvRdw/21mLvCimZ/RBAgQIECgpoDAi5pwhhGIJiDwIlpHyqtH4EV5PQ8zYw9kwrRCIQQIECBAgAABAgQIECBAIKSAwIuQbVEUAQIECBAgQIAAAQIECBAgQIAAAQIECPRAwPt1PUB2io4C1p/FQYAAAQIEei/g/tvMXOBFMz+jCRAgQIBATQGBFzXhDCMQTUDgRbSOlFePwIvyeh5mxh7IhGmFQggQIECAAAECBAgQIECAQEgBgRch26IoAgQIECBAgAABAgQIECBAgAABAgQIEOiBgPfreoDsFB0FrD+LgwABAgQI9F7A/beZucCLZn5GEyBAgACBmgICL2rCGUYgmoDAi2gdKa8egRfl9TzMjD2QCdMKhRAgQIAAAQIECBAgQIAAgZACAi9CtkVRBAgQIECAAAECBAgQIECAAAECBAgQINADAe/X9QDZKToKWH8WBwECBAgQ6L2A+28zc4EXzfyMJkCAAAECNQUEXtSEM4xANAGBF9E6Ul49Ai/K63mYGXsgE6YVCiFAgAABAgQIECBAgAABAiEFBF6EbIuiCBAgQIAAAQIECBAgQIAAAQIECBAgQKAHAt6v6wGyU3QUsP4sDgIECBAg0HsB999m5gIvmvkZTYAAAQIEagoIvKgJZxiBaAICL6J1pLx6BF6U1/MwM/ZAJkwrFEKAAAECBAgQIECAAAECBEIKCLwI2RZFESBAgAABAgQIECBAgAABAgQIECBAgEAPBLxf1wNkp+goYP1ZHAQIECBAoPcC7r/NzAVeNPMzmgABAgQI1BQQeFETzjAC0QQEXkTrSHn1CLwor+dhZuyBTJhWKIQAAQIECBAgQIAAAQIECIQUEHgRsi2KIkCAAAECBAgQIECAAAECBAgQIECAAIEeCHi/rgfITtFRwPqzOAgQIECAQO8F3H+bmQu8aOZnNAECBAgQqCkg8KImnGEEogkIvIjWkfLqEXhRXs/DzNgDmTCtUAgBAgQIECBAgAABAgQIECBAgAABAgQIECBAgAABAgQIECBAgAABAgQIBBLwfl2gZhRYivVXYNNNmQABAgSGXcD9t1kLBF408zOaAAECBAjUFBB4URPOMALRBAReROtIefUIvCiv52Fm7IFMmFYohAABAgQIECBAgAABAgQIECBAgAABAgQIECBAgAABAgQIECBAgAABAgQCCXi/LlAzCizF+iuw6aZMgAABAsMu4P7brAUCL5r5GU2AAAECBGoKCLyoCWcYgWgCAi+idaS8egRelNfzMDP2QCZMKxRCgAABAgQIECBAgAABAgQIECBAgAABAgQIECBAgAABAgQIECBAgAABAoEEvF8XqBkFlmL9Fdh0UyZAgACBYRdw/23WAoEXzfyMJkCAAAECNQUEXtSEM4xANAGBF9E6Ul49Ai/K63mYGXsgE6YVCiFAgAABAgQIECBAgAABAgQIECBAgAABAgQIECBAgAABAgQIECBAgACBQALerwvUjAJLsf4KbLopEyBAgMCwC7j/NmuBwItmfkYTIECAAIGaAgIvasIZRiCagMCLaB0prx6BF+X1PMyMPZAJ0wqFECBAgAABAgQIECBAgAABAgQIECBAgAABAgQIECBAgAABAgQIECBAgEAgAe/XBWpGgaVYfwU23ZQJECBAYNgF3H+btUDgRTM/owkQIECAQE0BgRc14QwjEE1A4EW0jpRXj8CL8noeZsYeyIRphUIIECBAgAABAgQIECBAgAABAgQIECBAgAABAgQIECBAgAABAgQIECBAIJCA9+sCNaPAUqy/AptuygQIECAw7ALuv81aIPCimZ/RBAgQIECgpoDAi5pwhhGIJiDwIlpHyqtH4EV5PQ8zYw9kwrRCIQQIECBAgAABAgQIECBAgAABAgQIECBAgAABAgQIECBAgAABAgQIECAQSMD7dYGaUWAp1l+BTTdlAgQIEBh2AfffZi0QeNHMz2gCBAgQIFBTQOBFTTjDCEQTEHgRrSPl1SPworyeh5mxBzJhWqEQAgQIECBAgAABAgQIECBAgAABAgQIECBAgAABAgQIECBAgAABAgQIEAgk4P26QM0osBTrr8CmmzIBAgQIDLuA+2+zFgi8aOZnNAECBAgQqCkg8KImnGEEogkIvIjWkfLqEXhRXs/DzNgDmTCtUAgBAgQIECBAgAABAgQIECBAgAABAgQIECBAgAABAgQIECBAgAABAgQIBBLwfl2gZhRYivVXYNNNmQABAgSGXcD9t1kLBF408zOaAAECBAjUFBB4URPOMALRBAReROtIefUIvCiv52Fm7IFMmFYohAABAgQIECBAgAABAgQIECBAgAABAgQIECBAgAABAgQIECBAgAABAgQCCXi/LlAzCizF+iuw6aZMgAABAsMu4P7brAUCL5r5GU2AAAECBGoKCLyoCWcYgWgCAi+idaS8egRelNfzMDP2QCZMKxRCgAABAgQIECBAgAABAgQIECBAgAABAgQIECBAgAABAgQIECBAgAABAoEEvF8XqBkFlmL9Fdh0UyZAgACBYRdw/23WAoEXzfyMJkCAAAECNQUEXtSEM4xANAGBF9E6Ul49Ai/K63mYGXsgE6YVCiFAgAABAgQIECBAgAABAgQIECBAgAABAgQIECBAgAABAgQIECBAgACBQALerwvUjAJLsf4KbLopEyBAgMCwC7j/NmuBwItmfkYTIECAAIGaAgIvasIZRiCagMCLaB0prx6BF+X1PMyMPZAJ0wqFECBAgAABAgQIECBAgACBkAL77rtvOu+881q1nXvuuWnKlCkha1UUAQIECBAgQIAAAQIECBAgQIAAAQIECBBYmALer1uYmo41VAHrb6hi9idAgAABAs0F3H+bGQq8aOZnNAECBAgQqCkg8KImnGEEogkIvIjWkfLqEXhRXs/DzNgDmTCtUAgBAgQIECBAgAABAgQIEAgpIPAiZFsURYAAAQIECBAgQIAAAQIECBAgQIAAAQI9EPB+XQ+QnaKjgPVncRAgQIAAgd4LuP82Mxd40czPaAIECBAgUFNA4EVNOMMIRBMQeBGtI+XVI/CivJ6HmbEHMmFaoRACBAgQIECAAAECBAgQIBBSQOBFyLYoigABAgQIECBAgAABAgQIECBAgAABAgR6IOD9uh4gO0VHAevP4iBAgAABAr0XcP9tZi7wopmf0QQIECBAoKaAwIuacIYRiCYg8CJaR8qrR+BFeT0PM2MPZMK0QiEECBAgQIAAAQIECBAgQCCkgMCLkG1RFAECBAgQIECAAAECBAgQIECAAAECBAj0QMD7dT1AdoqOAtafxUGAAAECBHov4P7bzFzgRTM/owkQIECAQE0BgRc14Qwj8P/Yu/9Yyc66fuBPyIZSmkLapgkl0c4kkqpECyIWqTS7hlCjjWaxVUyLzlgtag0t1RJDrDMtUYE/LDbQUCPOUJF2ESTVGkIi7lYLKTaAGEmFamYwMfxotNHaaI1xzLm9d9g7e+/unXPOvc/znOc1CfFLO+ecz+f1fujC3rPvb2oCCi9SS6S8eRRelJd5Mhv7DZlkojAIAQIECBAgQIAAAQIECBBIUkDhRZKxGIoAAQIECBAgQIAAAQIECBAgQIAAAQIEDkDA+3UHgOwRuwo4fw4HAQIECBA4eAG//jYzV3jRzM/VBAgQIECgpoDCi5pwLiOQmoDCi9QSKW8ehRflZZ7Mxn5DJpkoDEKAAAECBAgQIECAAAECBJIUUHiRZCyGIkCAAAECBAgQIECAAAECBAgQIECAAIEDEPB+3QEge8SuAs6fw0GAAAECBA5ewK+/zcwVXjTzczUBAgQIEKgpoPCiJpzLCKQmoPAitUTKm0fhRXmZJ7Ox35BJJgqDECBAgAABAgQIECBAgACBJAUUXiQZi6EIECBAgAABAgQIECBAgAABAgQIECBA4AAEvF93AMgesauA8+dwECBAgACBgxfw628zc4UXzY7YgB0AACAASURBVPxcTYAAAQIEagoovKgJ5zICqQkovEgtkfLmUXhRXubJbOw3ZJKJwiAECBAgQIAAAQIECBAgQCBJAYUXScZiKAIECBAgQIAAAQIECBAgQIAAAQIECBA4AAHv1x0AskfsKuD8ORwECBAgQODgBfz628xc4UUzP1cTIECAAIGaAgovasK5jEBqAgovUkukvHkUXpSXeTIb+w2ZZKIwCAECBAgQIECAAAECBAgQSFJA4UWSsRiKAAECBAgQIECAAAECBAgQIECAAAECBA5AwPt1B4DsEbsKOH8OBwECBAgQOHgBv/42M1d40czP1QQIECBAoKaAwouacC4jkJqAwovUEilvHoUX5WWezMZ+QyaZKAxCgAABAgQIECBAgAABAgSSFFB4kWQshiJAgAABAgQIECBAgAABAgQIECBAgACBAxDwft0BIHvErgLOn8NBgAABAgQOXsCvv83MFV4083M1AQIECBCoKaDwoiacywikJqDwIrVEyptH4UV5mSezsd+QSSYKgxAgQIAAAQIECBAgQIAAgSQFFF4kGYuhCBAgQIAAAQIECBAgQIAAAQIECBAgQOAABLxfdwDIHrGrgPPncBAgQIAAgYMX8OtvM3OFF838XE2AAAECBGoKKLyoCecyAqkJKLxILZHy5lF4UV7myWzsN2SSicIgBAgQIECAAAECBAgQIEAgSQGFF0nGYigCBAgQIECAAAECBAgQIECAAAECBAgQOAAB79cdALJH7Crg/DkcBAgQIEDg4AX8+tvMXOFFMz9XEyBAgACBmgIKL2rCuYxAagIKL1JLpLx5FF6Ul3kyG/sNmWSiMAgBAgQIECBAgAABAgQIECBAgAABAgQIECBAgAABAgQIECBAgAABAgQIJCTg/bqEwihwFOevwNCtTIAAAQLRBfz62ywChRfN/FxNgAABAgRqCii8qAnnMgKpCSi8SC2R8uZReFFe5sls7DdkkonCIAQIECBAgAABAgQIECBAgAABAgQIECBAgAABAgQIECBAgAABAgQIECCQkID36xIKo8BRnL8CQ7cyAQIECEQX8OtvswgUXjTzczUBAgQIEKgpoPCiJpzLCKQmoPAitUTKm0fhRXmZJ7Ox35BJJgqDECBAgAABAgQIECBAgAABAgQIECBAgAABAgQIECBAgAABAgQIECBAgEBCAt6vSyiMAkdx/goM3coECBAgEF3Ar7/NIlB40czP1QQIECBAoKaAwouacC4jkJqAwovUEilvHoUX5WWezMZ+QyaZKAxCgAABAgQIECBAgAABAgQIECBAgAABAgQIECBAgAABAgQIECBAgAABAgkJeL8uoTAKHMX5KzB0KxMgQIBAdAG//jaLQOFFMz9XEyBAgACBmgIKL2rCuYxAagIKL1JLpLx5FF6Ul3kyG/sNmWSiMAgBAgQIECBAgAABAgQIECBAgAABAgQIECBAgAABAgQIECBAgAABAgQIJCTg/bqEwihwFOevwNCtTIAAAQLRBfz62ywChRfN/FxNgAABAgRqCii8qAnnMgKpCSi8SC2R8uZReFFe5sls7DdkkonCIAQIECBAgAABAgQIECBAgAABAgQIECBAgAABAgQIECBAgAABAgQIECCQkID36xIKo8BRnL8CQ7cyAQIECEQX8OtvswgUXjTzczUBAgQIEKgpoPCiJpzLCKQmoPAitUTKm0fhRXmZJ7Ox35BJJgqDECBAgAABAgQIECBAgAABAgQIECBAgAABAgQIECBAgAABAgQIECBAgEBCAt6vSyiMAkdx/goM3coECBAgEF3Ar7/NIlB40czP1QQIECBAoKaAwouacC4jkJqAwovUEilvHoUX5WWezMZ+QyaZKAxCgAABAgQIECBAgAABAgQIECBAgAABAgQIECBAgAABAgQIECBAgAABAgkJeL8uoTAKHMX5KzB0KxMgQIBAdAG//jaLQOFFMz9XEyBAgACBmgIKL2rCuYxAagIKL1JLpLx5FF6Ul3kyG/sNmWSiMAgBAgQIECBAgAABAgQIECBAgAABAgQIECBAgAABAgQIECBAgAABAgQIJCTg/bqEwihwFOevwNCtTIAAAQLRBfz62ywChRfN/FxNgAABAgRqCii8qAnnMgKpCSi8SC2R8uZReFFe5sls7DdkkonCIAQIECBAgAABAgQIECBAgAABAgQIECBAgAABAgQIECBAgAABAgQIECCQkID36xIKo8BRnL8CQ7cyAQIECEQX8OtvswgUXjTzczUBAgQIEKgpoPCiJpzLCKQmoPAitUTKm0fhRXmZJ7PxDr+hkMxsBiFAgAABAgQIECBAgAABAgQIECBAgAABAgQIECBAgAABAgQIECBAgAABAqkILBarf34glcnM0UUB73d2MVU7ESBAgEBuAv7733qJKbxYz8u3CRAgQIBASwIKL1qCdBsCsQUUXsROwPMVXjgD0QT8QCQavQcTIECAAAECBAgQIECAAAECBAgQIECAAAECBAgQIECAAAECBAgQIECAQEYC/sBjRmF1YFTvd3YgRCsQIECAQPYC/vvfehEqvFjPy7cJECBAgEBLAgovWoJ0GwKxBRRexE7A8xVeOAPRBPxAJBq9BxMgQIAAAQIECBAgQIAAAQIECBAgQIAAAQIECBAgQIAAAQIECBAgQIBARgL+wGNGYXVgVO93diBEKxAgQIBA9gL++996ESq8WM/LtwkQIECAQEsCCi9agnQbArEFFF7ETsDzFV44A9EE/EAkGr0HEyBAgAABAgQIECBAgAABAgQIECBAgAABAgQIECBAgAABAgQIECBAgEBGAv7AY0ZhdWBU73d2IEQrECBAgED2Av7733oRKrxYz8u3CRAgQIBASwIKL1qCdBsCsQUUXsROwPMVXjgDBAgQIECAAAECBAgQIECAAAECSQoMh8MwnU6Xs00mkzAYDJKc1VAECBAgQIAAAQIECBAgQIAAAQIECBAgQIAAAQIECBAgQIAAAQJxBBRexHH3VAIECBAoXkDhRfFHAEBXBBRedCXJfPdQeJFvdiYnQIAAAQIECBAgQIAAAQIECHRaQOFFp+O1HAECBAgQIECAAAECBAgQIECAAAECBAgQIECAAAECBAgQIECgFQGFF60wugkBAgQIEFhXQOHFumK+TyBRAYUXiQZT0FgKLwoK26oECBAgQIAAAQIECBAgQIAAgZwEFF7klJZZCRAgQIAAAQIECBAgQIAAAQIECBAgQIAAAQIECBAgQIAAAQJxBBRexHH3VAIECBAoXkDhRfFHAEBXBBRedCXJfPdQeJFvdiYnQIAAAQIECBAgQIAAAQIECHRaQOFFp+O1HAECBAgQIECAAAECBAgQIECAAAECBAgQIECAAAECBAgQIECgFQGFF60wugkBAgQIEFhXQOHFumK+TyBRAYUXiQZT0FgKLwoK26oECBAgQIAAAQIECBAgQIAAgZwEFF7klJZZCRAgQIAAAQIECBAgQIAAAQIECBAgQIAAAQIECBAgQIAAAQJxBBRexHH3VAIECBAoXkDhRfFHAEBXBBRedCXJfPdQeJFvdiYnQIAAAQIECBAgQIAAAQIECHRaQOFFp+O1HAECBAgQIECAAAECBAgQIECAAAECBAgQIECAAAECBAgQIECgFQGFF60wugkBAgQIEFhXQOHFumK+TyBRAYUXiQZT0FgKLwoK26oECBAgQIAAAQIECBAgQIAAgZwEFF7klJZZCRAgQIAAAQIECBAgQIAAAQIECBAgQIAAAQIECBAgQIAAAQJxBBRexHH3VAIECBAoXkDhRfFHAEBXBBRedCXJfPdQeJFvdiYnQIAAAQIECBAgQIAAAQIECHRaQOFFp+O1HAECBAgQIECAAAECBAgQIECAAAECBAgQIECAAAECBAgQIECgFQGFF60wugkBAgQIEFhXQOHFumK+TyBRAYUXiQZT0FgKLwoK26oECBAgQIAAAQIECBAgQIAAgZwEFF7klJZZCRAgQIAAAQIECBAgQIAAAQIECBAgQIAAAQIECBAgQIAAAQJxBBRexHH3VAIECBAoXkDhRfFHAEBXBBRedCXJfPdQeJFvdiYnQIAAAQIECBAgQIAAAQIECHRaQOFFp+O1HAECBAgQIECAAAECBAgQIECAAAECBAgQIECAAAECBAgQIECgFQGFF60wugkBAgQIEFhXQOHFumK+TyBRAYUXiQZT0FgKLwoK26oECBAgQIAAAQIECBAgQIAAAQIECBAgQIAAAQIECBAgQIAAAQIECBAgQIAAAQIECBAgQIAAAQIEuiSg8KJLadqFAAECBDISUHiRUVhGJXA6AYUXzkdsAYUXsRPwfAIECBAgQIAAAQIECBAgQIAAAQIECBAgQIAAAQIECBAgQIAAAQIECBAgQIAAAQIECBAgQIAAAQIEagkovKjF5iICBAgQINBUQOFFU0HXE0hEQOFFIkEUPIbCi4LDtzoBAgQIECBAgAABAgQIECBAgAABAgQIECBAgAABAgQIECBAgAABAgQIECBAgAABAgQIECBAgACBnAUUXuScntkJECBAIGMBhRcZh2d0AicLKLxwHmILKLyInYDnEyBAgAABAgQIECBAgAABAgQIECBAgAABAgQIECBAgAABAgQIECBAgAABAgQIECBAgAABAgQIECBQS0DhRS02FxEgQIAAgaYCCi+aCrqeQCICCi8SCaLgMRReFBy+1QkQIECAAAECBAgQIECAAAECBAgQIECAAAECBAgQIECAAAECBAgQIECAAAECBAgQIECAAAECBAjkLKDwIuf0zE6AAAECGQsovMg4PKMTOFlA4YXzEFtA4UXsBDyfAAECBAgQIECAAAECBAgQIECAAAECBAgQIECAAAECBAgQIECAAAECBAgQIECAAAECBAgQIECAAIFaAgovarG5iAABAgQINBVQeNFU0PUEEhFQeJFIEAWPofCi4PCtToAAAQIECBAgQIAAAQIECBAgQIAAAQIECBAgQIAAAQIECBAgQIAAAQIECBAgQIAAAQIECBAgQCBnAYUXOadndgIECBDIWEDhRcbhGZ3AyQIKL5yH2AIKL2In4PkECBAgQIAAAQIECBAgQIAAAQIECBAgQIAAAQIECBAgQIAAAQIECBAgQIAAAQIECBAgQIAAAQIECNQSUHhRi81FBAgQIECgqYDCi6aCrieQiIDCi0SCKHgMhRcFh291AgQIECBAgAABAgQIECBAgAABAgQIECBAgAABAgQIECBAgAABAgQIECBAgAABAgQIECBAgAABAjkLKLzIOT2zEyBAgEDGAgovMg7P6AROFlB44TzEFlB4ETsBzydAgAABAgQIECBAgAABAgQIECBAgAABAgQIECBAgAABAgQIECBAgAABAgQIECBAgAABAgQIECBAoJaAwotabC4iQIAAAQJNBRReNBV0PYFEBBReJBJEwWMovCg4fKsTIECAAAECBAgQIECAAAECBAgQIECAAAECBAgQIECAAAECBAgQIECAAAECBAgQIECAAAECBAgQyFlA4UXO6ZmdAAECBDIWUHiRcXhGJ3CygMIL5yG2gMKL2Al4PgECBAgQIECAAAECBAgQIECAAAECBAgQIECAAAECBAgQIECAAAECBAgQIECAAAECBAgQIECAAAECtQQUXtRicxEBAgQIEGgqoPCiqaDrCSQioPAikSAKHkPhRcHhW50AAQIECBAgQIAAAQIECBAgkLLAcDgM0+l0OeJkMgmDwSDlkc1GgAABAgQIECBAgAABAgQIECBAgAABAgQIECBAgAABAgQIECBwwAIKLw4Y3OMIECBAgMCzAgovnAQCHRFQeNGRIDNeQ+FFxuEZnQABAgQIECBAgAABAgQIECDQZQGFF11O124ECBAgQIAAAQIECBAgQIAAAQIECBAgQIAAAQIECBAgQIAAgXYEFF604+guBAgQIEBgTQGFF2uC+TqBVAUUXqSaTDlzKbwoJ2ubEiBAgAABAgQIECBAgAABAgSyElB4kVVchiVAgAABAgQIECBAgAABAgQIECBAgAABAgQIECBAgAABAgQIRBFQeBGF3UMJECBAgIDCC2eAQEcEFF50JMiM11B4kXF4RidAgAABAgQIECBAgAABAgQIdFlA4UWX07UbAQIECBAgQIAAAQIECBAgQIAAAQIECBAgQIAAAQIECBAgQKAdAYUX7Ti6CwECBAgQWFNA4cWaYL5OIFUBhRepJlPOXAovysnapgQIECBAgAABAgQIECBAgACBrASOHDkSTpw4sZz5+PHj4fDhw1ntYFgCBAgQIECAAAECBAgQIECAAAECBAgQIECAAAECBAgQIECAAIH9FVB4sb++7k6AAAECBHYRUHjhaBDoiIDCi44EmfEaCi8yDs/oBAgQIECAAAECBAgQIECAAIEuCyi86HK6diNAgAABAgQIECBAgAABAgQIECBAgAABAgQIECBAgAABAgQItCOg8KIdR3chQIAAAQJrCii8WBPM1wmkKqDwItVkyplL4UU5WduUAAECBAgQIECAAAECBAgQIJCVgMKLrOIyLAECBAgQIECAAAECBAgQIECAAAECBAgQIECAAAECBAgQIEAgioDCiyjsHkqAAAECBBReOAMEOiKg8KIjQWa8hsKLjMMzOgECBAgQIECAAAECBAgQIECgywIKL7qcrt0IECBAgAABAgQIECBAgAABAgQIECBAgAABAgQIECBAgAABAu0IKLxox9FdCBAgQIDAmgIKL9YE83UCqQoovEg1mXLmUnhRTtY2JUCAAAECBAgQIECAAAECBAhkJaDwIqu4DEuAAAECBAgQIECAAAECBAgQIECAAAECBAgQIECAAAECBAgQiCKg8CIKu4cSIECAAAGFF84AgY4IKLzoSJAZr6HwIuPwjE6AAAECBAgQIECAAAECBAgQ6LKAwosup2s3AgQIECBAgAABAgQIECBAgAABAgQIECBAgAABAgQIECBAgEA7Agov2nF0FwIECBAgsKaAwos1wXydQKoCCi9STaacuRRelJO1TQkQIECAAAECBAgQIECAAAECWQkovMgqLsMSIECAAAECBAgQIECAAAECBAgQIECAAAECBAgQIECAAAECBKIIKLyIwu6hBAgQIEBA4YUzQKAjAgovOhJkxmsovMg4PKMTIECAAAECBAgQIECAAAECBLosoPCiy+najQABAgQIECBAgAABAgQIECBAgAABAgQIECBAgAABAgQIECDQjoDCi3Yc3YUAAQIECKwpoPBiTTBfJ5CqgMKLVJMpZy6FF+VkbVMCBAgQIECAAAECBAgQIECAAAECBAgQIECAAAECBAgQIECAAAECBAgQIECAAAECBAgQIECAAAECnRJQeNGpOC1DgAABAvkIKLzIJyuTEjitgMILByS2gMKL2Al4PgECBAgQIECAAAECBAgQIECAAAECBAgQIECAAAECBAgQIECAAAECBAgQIECAAAECBAgQIECAAAECtQQUXtRicxEBAgQIEGgqoPCiqaDrCSQioPAikSAKHkPhRcHhW50AAQIECBAgQIAAAQIECBAgQIAAAQIECBAgQIAAAQIECBAgQIAAAQIECBAgQIAAAQIECBAgQIBAzgIKL3JOz+wECBAgkLGAwouMwzM6gZMFFF44D7EFFF7ETsDzCRAgQIAAAQIECBAgQIAAAQIECBAgQIAAAQIECBAgQIAAAQIECBAgQIAAAQIECBAgQIAAAQIECBCoJaDwohabiwgQIECAQFMBhRdNBV1PIBEBhReJBFHwGAovCg7f6gQIECBAgAABAgQIECBAgAABAgQIECBAgAABAgQIECBAgAABAgQIECBAgAABAgQIECBAgAABAgRyFlB4kXN6ZidAgACBjAUUXmQcntEJnCyg8MJ5iC2g8CJ2Ap5PgAABAgQIECBAgAABAgQIECBAgAABAgQIECBAgAABAgQIECBAgAABAgQIECBAgAABAgQIECBAgEAtAYUXtdhcRIAAAQIEmgoovGgq6HoCiQgovEgkiILHUHhRcPhWJ0CAAAECBAgQIECAAAECBAgQIECAAAECBAgQIECAAAECBAgQIECAAAECBAgQIECAAAECBAgQIJCzgMKLnNMzOwECBAhkLKDwIuPwjE7gZAGFF85DbAGFF7ET8HwCBAgQIECAAAECBAgQIECAAAECBAgQIECAAAECBAgQIECAAAECBAgQIECAAAECBAgQIECAAAECBGoJKLyoxeYiAgQIECDQVEDhRVNB1xNIREDhRSJBFDyGwouCw7c6AQIECBAgQIAAAQIECBAgQIAAAQIECBAgQIAAAQIECBAgQIAAAQIECBAgQIAAAQIECBAgQIAAgZwFFF7knJ7ZCRAgQCBjAYUXGYdndAInCyi8cB5iCyi8iJ2A5xMgQIAAAQIECBAgQIAAAQIECBAgQIAAAQIECBAgQIAAAQIECBAgQIAAAQIECBAgQIAAAQIECBAgUEtA4UUtNhcRIECAAIGmAgovmgq6nkAiAgovEgmi4DEUXhQcvtUJECBAgAABAgQIECBAgAABAgQIECBAgAABAgQIECBAgAABAgQIECBAgAABAgQIECBAgAABAgQI5Cyg8CLn9MxOgAABAhkLKLzIODyjEzhZQOGF8xBbQOFF7AQ8nwABAgQIECBAgAABAgQIECBAgAABAgQIECBAgAABAgQIECBAgAABAgQIECBAgAABAgQIECBAgACBWgIKL2qxuYgAAQIECDQVUHjRVND1BBIRUHiRSBAFj6HwouDwrU6AAAECBAgQIECAAAECBAgQSFngyJEj4cSJE8sRjx8/Hg4fPpzyyGYjQIAAAQIECBAgQIAAAQIECBAgQIAAAQIECBAgQIAAAQIECBA4YAGFFwcM7nEECBAgQOBZAYUXTgKBjggovOhIkBmvofAi4/CMToAAAQIECBAgQIAAAQIECBDosoDCiy6nazcCBAgQIECAAAECBAgQIECAAAECBAgQIECAAAECBAgQIECAQDsCCi/acXQXAgQIECCwpoDCizXBfJ1AqgIKL1JNppy5FF6Uk7VNCRAgQIAAAQIECBAgQIAAAQJZCSi8yCouwxIgQIAAAQIECBAgQIAAAQIECBAgQIAAAQIECBAgQIAAAQIEoggovIjC7qEECBAgQEDhhTNAoCMCCi86EmTGayi8yDg8oxMgQIAAAQIECBAgQIAAAQIEuiyg8KLL6dqNAAECBAgQIECAAAECBAgQIECAAAECBAgQIECAAAECBAgQINCOgMKLdhzdhQABAgQIrCmg8GJNMF8nkKqAwotUkylnLoUX5WRtUwIECBAgQIAAAQIECBAgQIBAVgIKL7KKy7AECBAgQIAAAQIECBAgQIAAAQIECBAgQIAAAQIECBAgQIAAgSgCCi+isHsoAQIECBBQeOEMEOiIgMKLjgSZ8RoKLzIOz+gECBAgQIAAAQIECBAgQIAAgS4LKLzocrp2I0CAAAECBAgQIECAAAECBAgQIECAAAECBAgQIECAAAECBAi0I6Dwoh1HdyFAgAABAmsKKLxYE8zXCaQqoPAi1WTKmUvhRTlZ25QAAQIECBAgQIAAAQIECBAgkJWAwous4jIsAQIECBAgQIAAAQIECBAgQIAAAQIECBAgQIAAAQIECBAgQCCKgMKLKOweSoAAAQIEFF44AwQ6IqDwoiNBZryGwouMwzM6AQIECBAgQIAAAQIECBAgQKDLAgovupyu3QgQIECAAAECBAgQIECAAAECBAgQIECAAAECBAgQIECAAAEC7QgovGjH0V0IECBAgMCaAgov1gTzdQKpCii8SDWZcuZSeFFO1jYlQIAAAQIECBAgQIAAAQIECGQloPAiq7gMS4AAAQIECBAgQIAAAQIECBAgQIAAAQIECBAgQIAAAQIECBCIIqDwIgq7hxIgQIAAAYUXzgCBjggovOhIkBmvofAi4/CMToAAAQIECBAgQIAAAQIECBDosoDCiy6nazcCBAgQIECAAAECBAgQIECAAAECBAgQIECAAAECBAgQIECAQDsCCi/acXQXAgQIECCwpoDCizXBfJ1AqgIKL1JNppy5FF6Uk7VNCRAgQIAAAQIECBAgQIAAAQKtC8zn89Dr9Vq/b3XDgyq82M8d9gXGTQkQIECAAAECBAgQIECAAAECBAgQIECAAAECBAgQIECAAAECBJYCCi8cBgIECBAgEEVA4UUUdg8l0L6Awov2Td1xPQGFF+t5+TYBAgQIECBAgAABAgQIECBAgEAIoSqJ+MAHPhDG43EYDAZhMpm07nJQhRf9fn9j9tFotLGLDwECBAgQIECAAAECBAgQIECAAAECBAgQIECAAAECBAgQIECAQD4CCi/yycqkBAgQINApAYUXnYrTMiULKLwoOf00dld4kUYOpiBAgAABAgQIECBAgAABAgQIZCNQlV1slURUQ/d6vTCbzbKZ/+RBp9NpGA6Hy7+U8y5ZBmBoAgQIECBAgAABAgQIECBAgAABAgQIECBAgAABAgQIECBAgEBDAYUXDQFdToAAAQIE6gkovKjn5ioCyQkovEgukuIGUnhRXOQWJkCAAAECBAgQIECAAAECBAg0E6gKL44cORKq/7v1GQwGYTKZNLtxhKur4o4u7BGBziMJECBAgAABAgQIECBAgAABAgQIECBAgAABAgQIECBAgAABAkkIKLxIIgZDECBAgEB5Agovysvcxh0VUHjR0WAzWkvhRUZhGZUAAQIECBAgQIAAAQIECBAgkIrAdDoNw+FwOU6v1wuz2SyV8fY0x+oO1UXVDtUuPgQIECBAgAABAgQIECBAgAABAgQIECBAgAABAgQIECBAgAABAnkIKLzIIydTEiBAgEDnBBRedC5SC5UqoPCi1OTT2VvhRTpZmIQAAQIECBAgQIAAAQIECBAgkI3AfD4PR44cCdX/3foMBoMwmUyy2aHfwCoQgQAAIABJREFU72c9fzbQBiVAgAABAgQIECBAgAABAgQIECBAgAABAgQIECBAgAABAgQI7KOAwot9xHVrAgQIECCwu4DCC6eDQEcEFF50JMiM11B4kXF4RidAgAABAgQIECBAgAABAgQIxBSYTqdhOBwuR+j1emE2m8Ucac/PXp29urCavdrBhwABAgQIECBAgAABAgQIECBAgAABAgQIECBAgAABAgQIECBAIB8BhRf5ZGVSAgQIEOiUgMKLTsVpmZIFFF6UnH4auyu8SCMHUxAgQIAAAQIECBAgQIAAAQIEshOYz+eh3+9vm3swGITJZJL8LtXc1fxbn1zmTh7WgAQIECBAgAABAgQIECBAgAABAgQIECBAgAABAgQIECBAgACBAxZQeHHA4B5HgAABAgSeFVB44SQQ6IiAwouOBJnxGgovMg7P6AQIECBAgAABAgQIECBAgACB2ALT6TQMh8PlGL1eL8xms9hjnfb5qzNXX65mrmb3IUCAAAECBAgQIECAAAECBAgQIECAAAECBAgQIECAAAECBAgQyEtA4UVeeZmWAAECBDojoPCiM1FapHQBhReln4D4+yu8iJ+BCQgQIECAAAECBAgQIECAAAEC2QrM5/PQ7/e3zT8YDMJkMkl2p2reau6tT+rzJgtpMAIECBAgQIAAAQIECBAgQIAAAQIECBAgQIAAAQIECBAgQIBAAgIKLxIIwQgECBAgUKKAwosSU7dzJwUUXnQy1qyWUniRVVyGJUCAAAECBAgQIECAAAECBAikJzCdTsNwOFwO1uv1wmw2S2/QEMLqrNWQ1azVzD4ECBAgQIAAAQIECBAgQIAAAQIECBAgQIAAAQIECBAgQIAAAQL5CSi8yC8zExMgQIBAJwQUXnQiRksQCEHhhVMQW0DhRewEPJ8AAQIECBAgQIAAAQIECBAgkLnAfD4P/X5/2xaDwSBMJpPkNqvmrObd+qQ6Z3JwBiJAgAABAgQIECBAgAABAgQIECBAgAABAgQIECBAgAABAgQIJCqg8CLRYIxFgAABAl0XUHjR9YTtV4yAwotiok52UYUXyUZjMAIECBAgQIAAAQIECBAgQIBAPgLT6TQMh8PlwL1eL8xms6QWWJ2xGq6asZrVhwABAgQIECBAgAABAgQIECBAgAABAgQIECBAgAABAgQIECBAIE8BhRd55mZqAgQIEMheQOFF9hFagMCzAgovnITYAgovYifg+QQIECBAgAABAgQIECBAgACBDgjM5/PQ7/e3bTIYDMJkMklmu2q+as6tT2rzJQNlEAIECBAgQIAAAQIECBAgQIAAAQIECBAgQIAAAQIECBAgQIBARgIKLzIKy6gECBAg0CUBhRddStMuRQsovCg6/iSWV3iRRAyGIECAAAECBAgQIECAAAECBAjkLzCdTsNwOFwu0uv1wmw2q73YkSNHwokTJ5bXHz9+PBw+fLjW/VZnq25SzVbN6EOAAAECBAgQIECAAAECBAgQIECAAAECBAgQIECAAAECBAgQIJCvgMKLfLMzOQECBAhkLaDwIuv4DE/gmwIKL5yG2AIKL2In4PkECBAgQIAAAQIECBAgQIAAgY4IzOfz0O/3t20zGAzCZDKptWGbhRfVXNV8W5/xeBxGo1GtuVxEgAABAgQIECBAgAABAgQIECBAgAABAgQIECBAgAABAgQIECCQjoDCi3SyMAkBAgQIFCWg8KKouC3bZQGFF11ON4/dFF7kkZMpCRAgQIAAAQIECBAgQIAAAQJZCEyn0zAcDpez9nq9MJvNas3eVuHF6kzVMIvF6s9Zao3oIgIECBAgQIAAAQIECBAgQIAAAQIECBAgQIAAAQIECBAgQIAAgcgCCi8iB+DxBAgQIFCqgMKLUpO3d+cEFF50LtLsFlJ4kV1kBiZAgAABAgQIECBAgAABAgQIpCswn89Dv9/fNuBgMAiTyWTtodsqvKjmqeba+ozH4zAajdaexwUECBAgQIAAAQIECBAgQIAAAQIECBAgQIAAAQIECBAgQIAAAQLpCSi8SC8TExEgQIBAEQIKL4qI2ZIlCCi8KCHltHdUeJF2PqYjQIAAAQIECBAgQIAAAQIECGQnMJ1Ow3A4XM7d6/XCbDZbe482Ci9WZ6mGWCxWf8ay9mguIECAAAECBAgQIECAAAECBAgQIECAAAECBAgQIECAAAECBAgQSERA4UUiQRiDAAECBEoTUHhRWuL27ayAwovORpvNYgovsonKoAQIECBAgAABAgQIECBAgACBPATm83no9/vbhh0MBmEymay1QBuFF9Uc1Txbn/F4HEaj0Vpz+DIBAgQIECBAgAABAgQIECBAgAABAgQIECBAgAABAgQIECBAgEC6Agov0s3GZAQIECDQaQGFF52O13IlCSi8KCntNHdVeJFmLqYiQIAAAQIECBAgQIAAAQIECGQtMJ1Ow3A4XO7Q6/XCbDZba6emhRerM1QPXyxWf76y1ki+TIAAAQIECBAgQIAAAQIECBAgQIAAAQIECBAgQIAAAQIECBAgkJiAwovEAjEOAQIECJQioPCilKTt2XkBhRedjzj5BRVeJB+RAQkQIECAAAECBAgQIECAAAEC+QnM5/PQ7/e3DT4YDMJkMtnzMk0LL6rnV3NsfcbjcRiNRnt+vi8SIECAAAECBAgQIECAAAECBAgQIECAAAECBAgQIECAAAECBAikL6DwIv2MTEiAAAECnRRQeNHJWC1VooDCixJTT2tnhRdp5WEaAgQIECBAgAABAgQIECBAgEBnBKbTaRgOh8t9er1emM1me96vSeHF6rOrhy4Wqz9b2fMovkiAAAECBAgQIECAAAECBAgQIECAAAECBAgQIECAAAECBAgQIJCogMKLRIMxFgECBAh0XUDhRdcTtl8xAgoviok62UUVXiQbjcEIECBAgAABAgQIECBAgAABAnkLzOfz0O/3ty0xGAzCZDLZ02JNCi+q51bP3/qMx+MwGo329FxfIkCAAAECBAgQIECAAAECBAgQIECAAAECBAgQIECAAAECBAgQyEdA4UU+WZmUAAECBDoloPCiU3FapmQBhRclp5/G7gov0sjBFAQIECBAgAABAgQIECBAgACBTgpMp9MwHA6Xu/V6vTCbzfa0a93Ci9VnVg9bLFZ/rrKnEXyJAAECBAgQIECAAAECBAgQIECAAAECBAgQIECAAAECBAgQIEAgcQGFF4kHZDwCBAgQ6KqAwouuJmuv4gQUXhQXeXILK7xILhIDESBAgAABAgQIECBAgAABAgS6IzCfz0O/39+20GAwCJPJ5IxL1i28qJ5XPXfrMx6Pw2g0OuPzfIEAAQIECBAgQIAAAQIECBAgQIAAAQIECBAgQIAAAQIECBAgQCA/AYUX+WVmYgIECBDohIDCi07EaAkCISi8cApiCyi8iJ2A5xMgQIAAAQIECBAgQIAAAQIEOi4wnU7DcDhcbtnr9cJsNtuXrVefVT1ksVj9mcq+PNpNCRAgQIAAAQIECBAgQIAAAQIECBAgQIAAAQIECBAgQIAAAQIEIggovIiA7pEECBAgQCAEhRdOAYGOCCi86EiQGa+h8CLj8IxOgAABAgQIECBAgAABAgQIEMhBYD6fh36/v23UwWAQJpNJ6+NXz6met/UZj8dhNBq1/hw3JECAAAECBAgQIECAAAECBAgQIECAAAECBAgQIECAAAECBAgQSENA4UUaOZiCAAECBIoTUHhRXOQW7qqAwouuJpvPXgov8snKpAQIECBAgAABAgQIECBAgACBbAWm02kYDofL+Xu9XpjNZq3us/qM6uaLxerPU1p9pJsRIECAAAECBAgQIECAAAECBAgQIECAAAECBAgQIECAAAECBAhEFlB4ETkAjydAgACBUgUUXpSavL07J6DwonORZreQwovsIjMwAQIECBAgQIAAAQIECBAgQCA/gfl8Hvr9/rbBB4NBmEwmrS1T3b96ztZnPB6H0WjU2v3diAABAgQIECBAgAABAgQIECBAgAABAgQIECBAgAABAgQIECBAID0BhRfpZWIiAgQIEChCQOFFETFbsgQBhRclpJz2jgov0s7HdAQIECBAgAABAgQIECBAgACBzghMp9MwHA6X+/R6vTCbzVrZb/Xe1U0Xi9WfpbTyKDchQIAAAQIECBAgQIAAAQIECBAgQIAAAQIECBAgQIAAAQIECBBISEDhRUJhGIUAAQIEShJQeFFS2nbttIDCi07Hm8VyCi+yiMmQBAgQIECAAAECBAgQIECAAIH8Bebzeej3+9sWGQwGYTKZNF6uum91/63PeDwOo9Go8X3dgAABAgQIECBAgAABAgQIECBAgAABAgQIECBAgAABAgQIECBAIG0BhRdp52M6AgQIEOisgMKLzkZrsdIEFF6Ulnh6+yq8SC8TExEgQIAAAQIECBAgQIAAAQIEOiswnU7DcDhc7tfr9cJsNmu07+o9q5stFqs/R2n0CBcTIECAAAECBAgQIECAAAECBAgQIECAAAECBAgQIECAAAECBAgkKqDwItFgjEWAAAECXRdQeNH1hO1XjIDCi2KiTnZRhRfJRmMwAgQIECBAgAABAgQIECBAgED3BObzeej3+9sWGwwGYTKZ1F62ul91363PeDwOo9Go9v1cSIAAAQIECBAgQIAAAQIECBAgQIAAAQIECBAgQIAAAQIECBAgkI+Awot8sjIpAQIECHRKQOFFp+K0TMkCCi9KTj+N3RVepJGDKQgQIECAAAECBAgQIECAAAECxQhMp9MwHA6X+/Z6vTCbzWrtv3qv6iaLxerPUGrd2kUECBAgQIAAAQIECBAgQIAAAQIECBAgQIAAAQIECBAgQIAAAQIZCCi8yCAkIxIgQIBAFwUUXnQxVTsVKaDwosjYk1pa4UVScRiGAAECBAgQIECAAAECBAgQINB9gfl8Hvr9/rZFB4NBmEwmay9f3ae639ZnPB6H0Wi09n1cQIAAAQIECBAgQIAAAQIECBAgQIAAAQIECBAgQIAAAQIECBAgkKeAwos8czM1AQIECGQvoPAi+wgtQOBZAYUXTkJsAYUXsRPwfAIECBAgQIAAAQIECBAgQIBAgQLT6TQMh8Pl5r1eL8xms7UkVu9RXbxYrP78ZK1b+jIBAgQIECBAgAABAgQIECBAgAABAgQIECBAgAABAgQIECBAgEBmAgovMgvMuAQIECDQFQGFF11J0h7FCyi8KP4IRAdQeBE9AgMQIECAAAECBAgQIECAAAECBMoTmM/nod/vb1t8MBiEyWSyZ4zq+uo+W5/xeBxGo9Ger/dFAgQIECBAgAABAgQIECBAgAABAgQIECBAgAABAgQIECBAgACB/AUUXuSfoQ0IECBAIEsBhRdZxmZoAqcKKLxwKmILKLyInYDnEyBAgAABAgQIECBAgAABAgQKFZhOp2E4HC637/V6YTabLf/9kSNHwokTJ5b//vjx4+Hw4cMb/3712uqvLRarPzspFNbaBAgQIECAAAECBAgQIECAAAECBAgQIECAAAECBAgQIECAAIGCBBReFBS2VQkQIEAgJQGFFymlYRYCDQQUXjTAc2krAgovWmF0EwIECBAgQIAAAQIECBAgQIAAgXUF5vN56Pf72y4bDAZhMpls/LXTFV6svqgwHo/DaDRadwTfJ0CAAAECBAgQIECAAAECBAgQIECAAAECBAgQIECAAAECBAgQyFxA4UXmARqfAAECBHIVUHiRa3LmJrAioPDCkYgtoPAidgKeT4AAAQIECBAgQIAAAQIECBAoWGA6nYbhcLgU6PV6YTabbfz73Qovbr/99lAVXJz8WSxWf25SMKrVCRAgQIAAAQIECBAgQIAAAQIECBAgQIAAAQIECBAgQIAAAQIFCSi8KChsqxIgQIBASgIKL1JKwywEGggovGiA59JWBBRetMLoJgQIECBAgAABAgQIECBAgAABAnUE5vN56Pf72y4dDAZhMpnsWnix+pJCVX4xGo3qPN41BAgQIECAAAECBAgQIECAAAECBAgQIECAAAECBAgQIECAAAECmQsovMg8QOMTIECAQK4CCi9yTc7cBFYEFF44ErEFFF7ETsDzCRAgQIAAAQIECBAgQIAAAQKFC0yn0zAcDpcKvV4vzGazHQsvHnrooVAVXJz8WSxWf2ZSOKj1CRAgQIAAAQIECBAgQIAAAQIECBAgQIAAAQIECBAgQIAAAQIFCSi8KChsqxIgQIBASgIKL1JKwywEGggovGiA59JWBBRetMLoJgQIECBAgAABAgQIECBAgAABAnUF5vN56Pf72y4fDAah+usnTpxY/vXjx49vlGCc/KnKL0ajUd1Hu44AAQIECBAgQIAAAQIECBAgQIAAAQIECBAgQIAAAQIECBAgQCBzAYUXmQdofAIECBDIVUDhRa7JmZvAioDCC0citoDCi9gJeD4BAgQIECBAgAABAgQIECBAgECYTqdhOBwuJXq9Xqj+dXLhRVWCUX3v5M9isfrzEpgECBAgQIAAAQIECBAgQIAAAQIECBAgQIAAAQIECBAgQIAAAQIlCSi8KCltuxIgQIBAQgIKLxIKwygEmggovGii59o2BBRetKHoHgQIECBAgAABAgQIECBAgAABAo0E5vN56Pf72+7xohe9KHzta1/b9b7j8TiMRqNGz3UxAQIECBAgQIAAAQIECBAgQIAAAQIECBAgQIAAAQIECBAgQIBA3gIKL/LOz/QECBAgkK2AwotsozM4ge0CCi+ciNgCCi9iJ+D5BAgQIECAAAECBAgQIECAAAECGwLT6TQMh8OlxvOe97zw3//937vqLBarPysBSYAAAQIECBAgQIAAAQIECBAgQIAAAQIECBAgQIAAAQIECBAgUJqAwovSErcvAQIECCQioPAikSCMQaCpgMKLpoKubyqg8KKpoOsJECBAgAABAgQIECBAgAABAgRaEZjP56Hf7+/pXuPxOIxGoz1915cIECBAgAABAgQIECBAgAABAgQIECBAgAABAgQIECBAgAABAgS6K6DworvZ2owAAQIEkhZQeJF0PIYjsHcBhRd7t/LN/RFQeLE/ru5KgAABAgQIECBAgAABAgQIECBQQ2A6nYbhcHjGKxeL1Z+TnPESXyBAgAABAgQIECBAgAABAgQIECBAgAABAgQIECBAgAABAgQIEOiggMKLDoZqJQIECBDIQUDhRQ4pmZHAHgQUXuwByVf2VUDhxb7yujkBAgQIECBAgAABAgQIECBAgMA6AvP5PPT7/dNeMh6Pw2g0Wue2vkuAAAECBAgQIECAAAECBAgQIECAAAECBAgQIECAAAECBAgQINBRAYUXHQ3WWgQIECCQuoDCi9QTMh+BPQoovNgjlK/tm4DCi32jdWMCBAgQIECAAAECBAgQIECAAIE6AtPpNAyHw10vXSxWf0ZS5ymuIUCAAAECBAgQIECAAAECBAgQIECAAAECBAgQIECAAAECBAgQ6IKAwosupGgHAgQIEMhQQOFFhqEZmcBOAgovnIvYAgovYifg+QQIECBAgAABAgQIECBAgAABAtsE5vN56Pf7O6qMx+MwGo2IESBAgAABAgQIECBAgAABAgQIECBAgAABAgQIECBAgAABAgQIENgQUHjhIBAgQIAAgSgCCi+isHsogfYFFF60b+qO6wkovFjPy7cJECBAgAABAgQIECBAgAABAgQOQGA6nYbhcHjKkxaL1Z+PHMAwHkGAAAECBAgQIECAAAECBAgQIECAAAECBAgQIECAAAECBAgQIJCsgMKLZKMxGAECBAh0W0DhRbfztV1BAgovCgo70VUVXiQajLEIECBAgAABAgQIECBAgAABAiULzOfz0O/3txGMx+MwGo1KZrE7AQIECBAgQIAAAQIECBAgQIAAAQIECBAgQIAAAQIECBAgQIDAioDCC0eCAAECBAhEEVB4EYXdQwm0L6Dwon1Td1xPQOHFel6+TYAAAQIECBAgQIAAAQIECBAgcEAC0+k0DIfD5dMWi9WfjRzQIB5DgAABAgQIECBAgAABAgQIECBAgAABAgQIECBAgAABAgQIECCQrIDCi2SjMRgBAgQIdFtA4UW387VdQQIKLwoKO9FVFV4kGoyxCBAgQIAAAQIECBAgQIAAAQKlC8zn89Dv9zcYxuNxGI1GpZPYnwABAgQIECBAgAABAgQIECBAgAABAgQIECBAgAABAgQIECBAYEVA4YUjQYAAAQIEoggovIjC7qEE2hdQeNG+qTuuJ6DwYj0v3yZAgAABAgQIECBAgAABAgQIEDhAgel0GobDYVgsVn8ucoBDeBQBAgQIECBAgAABAgQIECBAgAABAgQIECBAgAABAgQIECBAgECyAgovko3GYAQIECDQbQGFF93O13YFCSi8KCjsRFdVeJFoMMYiQIAAAQIECBAgQIAAAQIECBAIYT6fhw984ANhNBrhIECAAAECBAgQIECAAAECBAgQIECAAAECBAgQIECAAAECBAgQIHCKgMILh4IAAQIECEQRUHgRhd1DCbQvoPCifVN3XE9A4cV6Xr5NgAABAgQIECBAgAABAgQIECBAgAABAgQIECBAgAABAgQIECBAgAABAgQIECBAgAABAgQIECBAgEAiAgovEgnCGAQIECBQmoDCi9ISt29nBRRedDbabBZTeJFNVAYlQIAAAQIECBAgQIAAAQIECBAgQIAAAQIECBAgQIAAAQIECBAgQIAAAQIECBAgQIAAAQIECBAgQOBkAYUXzgMBAgQIEIgioPAiCruHEmhfQOFF+6buuJ6Awov1vHybAAECBDIQ2OE3LDOY2ogECBAgQIAAAQIECBAgQIAAAQIECBAgQIAAAQIECBAgQIBAygKLxer72ylPazYCBAgQIECAAAECBAiUI6DwopysbUqAAAECSQkovEgqDsMQqC+g8KK+nSvbEVB40Y6juxAgQIBAQgIKLxIKwygECBAgQIAAAQIECBAgQIAAAQIECBAgQIAAAQIECBAgQKAjAgovOhKkNQgQIECAAAECBAgQ6JyAwovORWohAgQIEMhDQOFFHjmZksAZBRRenJHIF/ZZQOHFPgO7PQECBAgcvIDCi4M390QCBAgQIECAAAECBAgQIECAAAECBAgQIECAAAECBAgQINB1AYUXXU/YfgQIECBAgAABAgQI5Cqg8CLX5MxNgAABApkLKLzIPEDjE9gSUHjhLMQWUHgROwHPJ0CAAIHWBRRetE7qhgQIECBAgAABAgQIECBAgAABAgQIECBAgAABAgQIECBAoHgBhRfFHwEABAgQIECAAAECBAgkKqDwItFgjEWAAAECXRdQeNH1hO1XjIDCi2KiTnZRhRfJRmMwAgQIEKgrsPobll44qSvpOgIECBAgQIAAAQIECBAgQIAAAQIECBAgQIAAAQIECBAgUK6A9w/Kzd7mBAgQIECAAAECBAjkJaDwIq+8TEuAAAECnRFQeNGZKC1SuoDCi9JPQPz9FV7Ez8AEBAgQINCygBdOWgZ1OwIECBAgQIAAAQIECBAgQIAAAQIECBAgQIAAAQIECBAgUKCA9w8KDN3KBAgQIECAAAECBAhkKaDwIsvYDE2AAAEC+QsovMg/QxsQ2BBQeOEgxBZQeBE7Ac8nQIAAgdYFvHDSOqkbEiBAgAABAgQIECBAgAABAgQIECBAgAABAgQIECBAgACB4gS8f1Bc5BYmQIAAAQIECBAgQCBTAYUXmQZnbAIECBDIXUDhRe4Jmp/ApoDCC0chtoDCi9gJeD4BAgQItC7ghZPWSd2QAAECBAgQIECAAAECBAgQIECAAAECBAgQIECAAAECBAgUJ+D9g+IitzABAgQIECBAgAABApkKKLzINDhjEyBAgEDuAgovck/Q/AQ2BRReOAqxBRRexE7A8wkQIECgdQEvnLRO6oYECBAgQIAAAQIECBAgQIAAAQIECBAgQIAAAQIECBAgQKA4Ae8fFBe5hQkQIECAAAECBAgQyFRA4UWmwRmbAAECBHIXUHiRe4LmJ7ApoPDCUYgtoPAidgKeT4AAAQKtC3jhpHVSNyRAgAABAgQIECBAgAABAgQIECBAgAABAgQIECBAgAABAsUJeP+guMgtTIAAAQIECBAgQIBApgIKLzINztgECBAgkLuAwovcEzQ/gU0BhReOQmwBhRexE/B8AgQIEGhdwAsnrZO6IQECBAgQIECAAAECBAgQIECAAAECBAgQIECAAAECBAgQKE7A+wfFRW5hAgQIECBAgAABAgQyFVB4kWlwxiZAgACB3AUUXuSeoPkJbAoovHAUYgsovIidgOcTIECAQOsCXjhpndQNCRAgQIAAAQIECBAgQIAAAQIECBAgQIAAAQIECBAgQIBAcQLePygucgsTIECAAAECBAgQIJCpgMKLTIMzNgECBAjkLqDwIvcEzU9gU0DhhaMQW0DhRewEPJ8AAQIEWhfwwknrpG5IgAABAgQIECBAgAABAgQIECBAgAABAgQIECBAgAABAgSKE/D+QXGRW5gAAQIECBAgQIAAgUwFFF5kGpyxCRAgQCB3AYUXuSdofgKbAgovHIXYAgovYifg+QQIECDQuoAXTlondUMCBAgQIECAAAECBAgQIECAAAECBAgQIECAAAECBAgQIFCcgPcPiovcwgQIECBAgAABAgQIZCqg8CLT4IxNgAABArkLKLzIPUHzE9gUUHjhKMQWUHgROwHPJ0CAAIHWBbxw0jqpGxIgQIAAAQIECBAgQIAAAQIECBAgQIAAAQIECBAgQIAAgeIEvH9QXOQWJkCAAAECBAgQIEAgUwGFF5kGZ2wCBAgQyF1A4UXuCZqfwKaAwgtHIbaAwovYCXg+AQIECLQu4IWT1kndkAABAgQIECBAgAABAgQIECBAgAABAgQIECBAgAABAgQIFCfg/YPiIrcwAQIECBAgQIAAAQKZCii8yDQ4YxMgQIBA7gIKL3K5tX33AAAgAElEQVRP0PwENgUUXjgKsQUUXsROwPMJECBAoHUBL5y0TuqGBAgQIECAAAECBAgQIECAAAECBAgQIECAAAECBAgQIECgOAHvHxQXuYUJECBAgAABAgQIEMhUQOFFpsEZmwABAgRyF1B4kXuC5iewKaDwwlGILaDwInYCnk+AAAECrQt44aR1UjckQIAAAQIECBAgQIAAAQIECBAgQIAAAQIECBAgQIAAAQLFCXj/oLjILUyAAAECBAgQIECAQKYCCi8yDc7YBAgQIJC7gMKL3BM0P4FNAYUXjkJsAYUXsRPwfAIECBBoXcALJ62TuiEBAgQIECBAgAABAgQIECBAgAABAgQIECBAgAABAgQIEChOwPsHxUVuYQIECBAgQIAAAQIEMhVQeJFpcMYmQIAAgdwFFF7knqD5CWwKKLxwFGILKLyInYDnEyBAgEDrAl44aZ3UDQkQIECAAAECBAgQIECAAAECBAgQIECAAAECBAgQIECAQHEC3j8oLnILEyBAgAABAgQIECCQqYDCi0yDMzYBAgQI5C6g8CL3BM1PYFNA4YWjEFtA4UXsBDyfAAECBFoX8MJJ66RuSIAAAQIECBAgQIAAAQIECBAgQIAAAQIECBAgQIAAAQIEihPw/kFxkVuYAAECBAgQIECAAIFMBRReZBqcsQkQIEAgdwGFF7knaH4CmwIKLxyF2AIKL2In4PkECBAg0LqAF05aJ3VDAgQIECBAgAABAgQIECBAgAABAgQIECBAgAABAgQIECBQnID3D4qL3MIECBAgQIAAAQIECGQqoPAi0+CMTYAAAQK5Cyi8yD1B8xPYFFB44SjEFlB4ETsBzydAgACB1gW8cNI6qRsSIECAAAECBAgQIECAAAECBAgQIECAAAECBAgQIECAAIHiBLx/UFzkFiZAgAABAgQIECBAIFMBhReZBmdsAgQIEMhdQOFF7gman8CmgMILRyG2gMKL2Al4PgECBAi0LuCFk9ZJ3ZAAAQIECBAgQIAAAQIECBAgQIAAAQIECBAgQIAAAQIECBQn4P2D4iK3MAECBAgQIECAAAECmQoovMg0OGMTIECAQO4CCi9yT9D8BDYFFF44CrEFFF7ETsDzCRAgQKB1AS+ctE7qhgQIECBAgAABAgQIECBAgAABAgQIECBAgAABAgQIECBAoDgB7x8UF7mFCRAgQIAAAQIECBDIVEDhRabBGZsAAQIEchdQeJF7guYnsCmg8MJRiC2g8CJ2Ap5PgAABAq0LeOGkdVI3JECAAAECBAgQIECAAAECBAgQIECAAAECBAgQIECAAAECxQl4/6C4yC1MgAABAgQIECBAgECmAgovMg3O2AQIECCQu4DCi9wTND+BTQGFF45CbAGFF7ET8HwCBAgQaF3ACyetk7ohAQIECBAgQIAAAQIECBAgQIAAAQIECBAgQIAAAQIECBAoTsD7B8VFbmECBAgQIECAAAECBDIVUHiRaXDGJkCAAIHcBRRe5J6g+QlsCii8cBRiCyi8iJ2A5xMgQIBA6wJeOGmd1A0JECBAgAABAgQIECBAgAABAgQIECBAgAABAgQIECBAgEBxAt4/KC5yCxMgQIAAAQIECBAgkKmAwotMgzM2AQIECOQuoPAi9wTNT2BTQOGFoxBbQOFF7AQ8nwABAgRaF/DCSeukbkiAAAECBAgQIECAAAECBAgQIECAAAECBAgQIECAAAECBIoT8P5BcZFbmAABAgQIECBAgACBTAUUXmQanLEJECBAIHcBhRe5J2h+ApsCCi8chdgCCi9iJ+D5BAgQINC6gBdOWid1QwIECBAgQIAAAQIECBAgQIAAAQIECBAgQIAAAQIECBAgUJyA9w+Ki9zCBAgQIECAAAECBAhkKqDwItPgjE2AAAECuQsovMg9QfMT2BRQeOEoxBZQeBE7Ac8nQIAAgdYFvHDSOqkbEiBAgAABAgQIECBAgAABAgQIECBAgAABAgQIECBAgACB4gS8f1Bc5BYmQIAAAQIECBAgQCBTAYUXmQZnbAIECBDIXUDhRe4Jmp/ApoDCC0chtoDCi9gJeD4BAgQItC7ghZPWSd2QAAECBAgQIECAAAECBAgQIECAAAECBAgQIECAAAECBAgUJ+D9g+IitzABAgQIECBAgAABApkKKLzINDhjEyBAgEDuAgovck/Q/AQ2BRReOAqxBRRexE7A8wkQIECgdQEvnLRO6oYECBAgQIAAAQIECBAgQIAAAQIECBAgQIAAAQIECBAgQKA4Ae8fFBe5hQkQIECAAAECBAgQyFRA4UWmwRmbAAECBHIXUHiRe4LmJ7ApoPDCUYgtoPAidgKeT4AAAQKtC3jhpHVSNyRAgAABAgQIECBAgAABAgQIECBAgAABAgQIECBAgAABAsUJeP+guMgtTIAAAQIECBAgQIBApgIKLzINztgECBAgkLuAwovcEzQ/gU0BhReOQmwBhRexE/B8AgQIEGhdwAsnrZO6IQECBAgQIECAAAECBAgQIECAAAECBAgQIECAAAECBAgQKE7A+wfFRW5hAgQIECBAgAABAgQyFVB4kWlwxiZAgACB3AUUXuSeoPkJbAoovHAUYgsovIidgOcTIECAQOsCXjhpndQNCRAgQIAAAQIECBAgQIAAAQIECBAgQIAAAQIECBAgQIBAcQLePygucgsTIECAAAECBAgQIJCpgMKLTIMzNgECBAjkLqDwIvcEzU9gU0DhhaMQW0DhRewEPJ8AAQIEWhfwwknrpG5IgAABAgQIECBAgAABAgQIECBAgAABAgQIECBAgAABAgSKE/D+QXGRW5gAAQIECBAgQIAAgUwFFF5kGpyxCRAgQCB3AYUXuSdofgKbAgovHIXYAgovYifg+QQIECDQuoAXTlondUMCBAgQIECAAAECBAi0IvBf//Vf4S1veUu45557lve74447wm233db4/n/0R38UrrvuuuV9Lr300nDs2LFwySWX7HjvT33qU+EHfuAHaj23uufFF18cXvziF2/c47WvfW34lm/5lvCc5zyn1v1WZ691k10uWtf3//7v/8Ljjz8eTpw4sfGvL33pS+Hzn//88u7V7t/2bd8Wvvd7vze8+tWvDq985SvDeeed1+bIu97rX//1X8O1114bPvGJT6z9vPPPPz9UZ+KFL3xh+P7v//5w+PDh8LKXvSw897nPXfteLtg/gZTP3/5t7c4ECBAgQIAAAQIECBAgkLKA9w9STsdsBAgQIECAAAECBAgQ+KaAwgungQABAgQIRBFQeBGF3UMJtC+g8KJ9U3dcT0DhxXpevk2AAAECGQh44SSDkIxIgAABAgQIECBAgECRAl0pvNgpvNe85jXhpptuCldddVU466yz1so3hcKLZ555Jjz44IPhne98Z3j00Uf3PP+5554brr766nDrrbeGb//2bw87vES053ud6YtNCi92undVWnLDDTeEn//5nw8XXnjhmR4f/e9XZRAPPfRQ+Md//MeNmbv0iXn+nnjiifChD30o/MiP/MhGmYsPAQIECBAgQIAAAQIECBA4WcD7B84DAQIECBAgQIAAAQIE8hBQeJFHTqYkQIAAgc4JKLzoXKQWKlVA4UWpyaezt8KLdLIwCQECBAi0JOCFk5Yg3YYAAQIECBAgQIAAAQItC3S58GKL6ujRo+HOO+8MVZnCXj+xCy/+4R/+YaOwoiq8qPupii+qe9xyyy3hnHPOqXub017XduHF1sMuueSS8O53vztceeWV+1rYURdlsViEKqN3vOMd4d577w133HFHuO222+reLrnrYp2/p59+Onz4wx/eKHl53vOeF44dOxaqs+BDgAABAgQIECBAgAABAgROFvD+gfNAgAABAgQIECBAgACBPAQUXuSRkykJECBAoHMCCi86F6mFShVQeFFq8unsrfAinSxMQoAAgWwE9vP/t9ZsEFoctPqDKz4ECBAgQIAAAQIECBAoQaCEwosqx8suuyy8973vDa94xSv2FGvMwovPfvaz4cYbbwyf+cxn9jTrmb70i7/4ixsFAlUBRtuf/Sq8qOas5q2KSn7mZ34mHDp0qO3RG93vIx/5SPjZn/3Z8NRTT23cp0uFF7HO35NPPhmGw2F44IEHNkwvvfRShReNTqmLCRAgQIAAAQIECBAg0F0BhRfdzdZmBAgQIECAAAECBAh0S0DhRbfytA0BAgQIZCOg8CKbqAxK4PQCCi+ckNgCCi9iJ+D5BAgQyFBA4UW7oSm8aNfT3QgQIECAAAECBAgQSFcg9cKLhx9+OFx++eWnBaz+N9x//Md/bJQPfO5znwv3339/ePDBB5dlBFsXV6UXk8kkfMd3fMcZA1ktvLjyyitD9dcuuOCCM17b5Atf//rXw5ve9KblH/rfutd3fdd3heuvvz687nWvCy9+8YvDC17wgrD1ewH/8z//E77xjW+ERx99NPzBH/zBxu6rn7e//e3h137t11ovjtip8GKv5Q/V2fvP//zP8OUvfzl8/OMfDx/84AfDV77ylW2jV6UX73vf+8JP/dRPLfdt4tvWtavnY687t/X8/bpPzPO3epYUXuxXyu5LgAABAgQIECBAgACB/AUUXuSfoQ0IECBAgAABAgQIEChDQOFFGTnbkgABAgSSE1B4kVwkBiJQT0DhRT03V7UnoPCiPUt3IkCAQDECCi/ajVrhRbue7kaAAAECBAgQIECAQLoCXSi8WNWt/jfdZz/72XDzzTeHT33qU9v+9tGjR8M999wTLrzwwtOGEqPwopr7rrvu2pj75M9oNAq33nprOOecc854kKp7fPrTnw433nhj+MIXvrD8/kUXXbRRBHLFFVec8R7rfKFJ4cXqc5544okwHo/D3Xffve1vXXzxxRtlI2cqPlln7qbf7WLhRezzp/Ci6al0PQECBAgQIECAAAECBMoRUHhRTtY2JUCAAAECBAgQIEAgbwGFF3nnZ3oCBAgQyFZA4UW20RmcwHYBhRdORGwBhRexE/B8AgQIZCig8KLd0BRetOvpbgQIECBAgAABAgQIpCvQxcKLLe1/+Zd/2Sh+eOCBB7YF8O53vzu8+c1vDqf739IxCi+++tWvhp/+6Z8Of/EXf7Gc921ve1u4/fbbw6FDh9Y6RJ/73OfCddddFx577LHlddXO73rXu8JZZ5211r1O9+U2Cy+q5zzzzDPhd37nd0K198mfa665ZqOo5Lzzzmtt9iY36mLhRezzp/CiyYl0LQECBAgQIECAAAECBMoSUHhRVt62JUCAAAECBAgQIEAgXwGFF/lmZ3ICBAgQyFpA4UXW8RmewDcFFF44DbEFFF7ETsDzCRAgkKGAFzqahcavmZ+rCRAgQIAAAQIECBDIV6DLhRdVKlXhw3A4DJ/5zGeWIV122WXhvvvuC/1+f9fgYhRePPLII+F1r3tdeOqppzbm2sucuy1QFTnedddd4eabb15+5dJLLw3Hjh0Ll1xySWsHtu3Ci2qwp59+Orz1rW8Nd99997Y5P/rRj4bXv/71rc3e5EZdLLyIff4UXjQ5ka4lQIAAAQIECBAgQIBAWQJ+vl9W3rYlQIAAAQIECBAgQCBfAYUX+WZncgIECBDIWkDhRdbxGZ7ANwUUXjgNsQUUXsROwPMJECCQoYAXOpqFxq+Zn6sJECBAgAABAgQIEMhXoOuFF1Uy999/f7jhhhuWRRLVX/v93//9cP311+8aXIzCi9VnvvGNbwzvfe97w7nnnlvrgH3xi18M11xzzUbpx9bnoYceCldccUWt++100X4UXlTPefzxx0O1/8lFJYPBILznPe8J55xzTmvz171RFwsvYp8/hRd1T6PrCBAgQIAAAQIECBAgUJ6An++Xl7mNCRAgQIAAAQIECBDIU0DhRZ65mZoAAQIEshdQeJF9hBYg8KyAwgsnIbaAwovYCXg+AQIEMhTwQkez0Pg183M1AQIECBAgQIAAAQL5CpRQePHkk0+GN73pTeGP//iPl0FdffXVG6UXL3zhC3cML4XCi5/7uZ8Lv/u7vxue//zn1zpg//7v/x6qe/zTP/1TuPDCCzfuccstt4Qrr7yy1v12umi/Ci8Wi0W46667ws0337x87EUXXRT+7M/+LLziFa/Y0/z/+7//G7785S+HT37yk+HTn/50+NKXvhQ+//nPL6+9+OKLw0tf+tLwqle9KvzQD/1QePnLXx4OHTq0673f/va3h9/4jd/Y07Or83bnnXeGs88+e9fvtz3fngY7zZdWz/xBnL8qk5/8yZ8MX/jCF/Y0/sMPPxwuv/zy0363cq1y/tM//dNQFbz87d/+7bLspsr6e77ne8KP/diPbdxnr+Upq/+crP4zVHldcMEFYT6fb5zVP/mTPwlf+cpXNs7Ra17zmvATP/ET4bLLLjvtmaruW5W6fOxjHwt/8zd/Ex555JGN3c4///zwyle+cmPGo0ePhu/8zu8Mz3nOc/Zk5EsECBAgQIAAAQIECBAoQcDP90tI2Y4ECBAgQIAAAQIECHRBQOFFF1K0AwECBAhkKKDwIsPQjExgJwGFF85FbAGFF7ET8HwCBAhkKOCFjmah8Wvm52oCBAgQIECAAAECBPIVKKHwokrn/e9//0b5w9bnJS95SfjIRz4Svvu7v3vH8GIUXhw7diy84Q1vWM5T/WH5++67L/T7/WQP2H4VXlQLf/GLXwzXXHNNeOyxx5b7v+9979soLznd55lnngkPPvhgeOc73xkeffTRPdtVBQO/9Vu/FX7wB39wx3KBtgov9mu+PS+6yxdjnL82Cy/Wda0KT2666aZwww03nLH4YqfCiw9+8IPhr/7qrzZKZKqii50+DzzwQPjRH/3RU/5WNetHP/rRcMcdd2wUsZzpc9VVV4Xbb799o0xjh5cCz3S5v0+AAAECBAgQIECAAIHOCfj5fucitRABAgQIECBAgAABAh0VUHjR0WCtRYAAAQKpCyi8SD0h8xHYo4DCiz1C+dq+CSi82DdaNyZAgEB3BbzQ0Sxbfs38XE2AAAECBAgQIECAQL4CpRRe/N3f/V24+uqrw+OPP74Mq/oD69dee+2O4cUovNhpxne84x3hV37lV8KhQ4eSPGT7WXjx1FNPhRtvvDH84R/+4XL3quzizjvvDGefffaOHk888cSG18nXrAN37rnnhttuuy285S1vOcW8jcKL/ZxvnT13+m6M89dW4cW//du/beR29913r81w9OjRjTNVFWDs9tmp8OL6668Pt956665lF6997WvDvffeGy666KJtt/3a174W3vrWt659RquzWRWy/MIv/EKy/zxYG98FBAgQIECAAAECBAgQqCng5/s14VxGgAABAgQIECBAgACBAxZQeHHA4B5HgAABAgSeFVB44SQQ6IiAwouOBJnxGgovMg7P6AQIEIgl4IWOZvL8mvm5mgABAgQIECBAgACBfAVKKbx48sknwxvf+Mbw53/+58uwRqNRqP61w0s2IUbhxdNPPx1++Zd/OUyn0+WM1R9y/6Vf+qVw0003nfIH51M4dftZeFHt99u//dvhbW9723LVqkTgQx/6ULjwwgtPWb/yq4oEVksPKsOXvexl4VWvelW44IILNq6r5v7rv/7r8Mgjj5xyn6qg4P777w9XXHHFtr9XnZ2///u/3/hr1f+tClO2Pj/8wz+87fvf+q3fGn78x388PPe5z11+Z7/na3oeYpy/qvyhsn7mmWdC9c+iD3/4w+Gxxx7bWKXKofrP7Pnnn79c7fWvf314yUtesm3Vr3/966EqQnnggQdOIXj5y18eqjNT5V4VqDz88MPhoYceOuV7l19+eXj/+98fLrnkkh0ZV/85Wc32ghe8IFSFHdXnsssu23jO85///PDoo4+GT37yk2E8Hm8Up5z8z5fdZq3O6Pd93/dtnNHq/326WVMvwWl6Dl1PgAABAgQIECBAgACBvQj4+f5elHyHAAECBAgQIECAAAEC8QUUXsTPwAQECBAgUKSAwosiY7d0FwUUXnQx1bx2UniRV16mJUCAQBICXuhoFgO/Zn6uJkCAAAECBAgQIEAgX4FSCi922rP6Q/J33nlnOPvss08JMEbhRTXEX/7lX4brrrsufPWrX902U/WH4K+66qpw7bXXhle/+tXhvPPOS+LQ7XfhxWoOl156aTh27NiOxQSr362AfvVXfzXccsstu5aF/PM//3P4zd/8zfB7v/d72zzf/OY3h3e9613hrLPO2tF59Vl33HFHuO22206byUHOV/dwxDx/q2fpdFlv7Vf957oqOXnPe96zbeWjR4+GKpOXvvSlpxTazOfzjaKbe++995Rr7rnnnh3LVHb650d1cfWfy+r83HDDDdvOyje+8Y1w6NChbWUdOxWenK7QZrFYhNlsFn7913893HfffctZq2uq8/qGN7yhbsyuI0CAAAECBAgQIPD/7N0L/FVzvv/xz0OpSaecJJcYZehUBylRKSqERoVGuujihyjKpRoUklwqHOVWivilOrpIidxSlEJFSIhThgwacmqqyQwT/R+f75y1/3uv39p7r+9ea++99t6v9Xj0OGf6rcv3+/x+13evn/bnvRBAoOAF+Pf9gh9COoAAAggggAACCCCAAAIlIkDgRYkMNN1EAAEEEIiaAIEXURsR2oNAhgIEXmQIx2GhCRB4ERolJ0IAAQRKR4AvdAQba/yC+XE0AggggAACCCCAAAIIFK5AskLubPQoXQH7m2++KaecckrCpVeuXClt2rQJpTl33HGH3HrrrbFznX322aIhBLVr165w/nwFXuzZs8eEcGhbd+3albTfzZo1k44dO0r79u2lefPmprDe48tCobilOkm2Ay/8zont27fLZZddJgsWLIg196abbpLRo0eb4IFU208//WT2Gzt2bGw3ddU5ULduXc9DbQMvct2+TAc+n/Mvk8CLhQsXSt++fRPuFR13/VO9evWkDNrPyZMnm/3i77P7779fNOzEfS8lWyf1Ph0+fHjaOaYNcc8ZDa6YNGmSXHTRRbLPPvskbateW8NXbrvtttg+p512msyYMUMOO+ywTIea4xBAAAEEEEAAAQQQQACBghbg3/cLevhoPAIIIIAAAggggAACCJSQAIEXJTTYdBUBBBBAIEoCBF5EaTRoCwIBBAi8CIDHoaEIEHgRCiMnQQABBEpLgC90BBtv/IL5cTQCCCCAAAIIIIAAAggUrgCBF/4CL4KOcLqwj/jzazG+FscPHTpUtm3b5uvSDRs2lDPOOEPOOeccad26tdSqVcvXcUF3ikrgxdq1a6VLly6yZcsW06WWLVvKrFmz5Mgjj/TVxQ8//FC6desmGzduNPsfd9xxMnfuXGnUqJHn8baBF7lun69OJ9kpX/PPNvBi9+7dMnjwYJk2bVqsJ/369ZOHHnpIatasmZZA+zlq1CgZM2ZMbF8N15k5c6bUr18/4XivdbJx48by9NNPyzHHHJP2Wl6BJ+PGjZNhw4b5CsvYuXOnXH311TJ9+vTYtaZOnWpCXtgQQAABBBBAAAEEEEAAgVIU4N/3S3HU6TMCCCCAAAIIIIAAAggUogCBF4U4arQZAQQQQKAIBAi8KIJBpAsIqACBF8yDfAsQeJHvEeD6CCCAQAEK8IWOYIOGXzA/jkYAAQQQQAABBBBAAIHCFSilwIspU6bIwIEDY4PVvHlzmT17thx99NEVBtAdaBB0hG0CL5xrffnll3L77bfLvHnzZNeuXVZN6Ny5swwaNEhOO+00qVq1qtWxNjtnO/DCHUShbdMx69GjR0IzN23aJM8//7zo/p9//rmceuqpxq5SpUq+uuPVj5UrV4oGIHhttoEXuW6fr06n2SnX88828MIdInLooYfKs88+Ky1atPDd/S+++EJ69eolq1evjh2jgRe9e/dOOIfXOtm3b1+ZOHGi1KhRI+31li5dKl27do3dx3pfzpgxQw477LC0xzo7uM+hAS0aerH//vv7Pgc7IoAAAggggAACCCCAAALFIsC/7xfLSNIPBBBAAAEEEEAAAQQQKHYBAi+KfYTpHwIIIIBARAUIvIjowNAsBGwFCLywFWP/sAUIvAhblPMhgAACJSDAFzqCDTJ+wfw4GgEEEEAAAQQQQAABBApXoJQCL6ZPny4XX3xxbLBShVBEIfBCG7p37175+uuvZf78+TJr1qyEwnw/s+6kk06ScePGmeALjy8T+TlFyn2yHXjx6aefSvfu3WX9+vWxdngFEgTtSLYDL3LdvqDXc47P5fyzDbxwB9jYBFA4/fvll19k5MiRMnbs2BjZkCFDzD1TpUqV2N95rZOjRo0S/ZPuvlLDu+66y1zH2e644w65+eab0x4bP47ffvutCeJYtmyZ+esGDRqYMJwmTZqENdycBwEEEEAAAQQQQAABBBAoGAH+fb9ghoqGIoAAAggggAACCCCAQIkLEHhR4hOA7iOAAAII5EuAwIt8yXNdBEIWIPAiZFBOZy1A4IU1GQcggAACCPCFjmBzAL9gfhyNAAIIIIAAAggggAAChSvgVch9++23JxRnZ9o7d2hEqoAJvcabb74pp5xySsLlVq5cKW3atMm0CQnHaZH5rbfeGvu71q1by1NPPSX16tWrcP6oBF7EN0wL57dt2yarVq2SF198UZYuXSqfffZZWpsaNWrILbfcItdee61UrVo17f42O2Q78MJrTixcuFDOPfdcm2am3ZfAi7REJnwlm/PPJvDiH//4hwwbNkwmTZoUa/j48eNFwypst+eee07OO++82GFnn3226P1fu3bt2N95rZN+g1d27dolgwYNkhkzZsTON3v2bOnRo4dVU3/88UdzD0+dOjV2XDbuBatGsTMCCCCAAAIIIIAAAgggkCcB/n0/T/BcFgEEEEAAAQQQQAABBBCwFCDwwhKM3RFAAAEEEAhHgMCLcBw5CwJ5FyDwIu9DUPINIPCi5KcAAAgggIC9AF/osDeLPwK/YH4cjQACCCCAAAIIIIAAAoUrUMItvs0AACAASURBVMqBF16F7c5IugMvUu2br9F3AgjWrl0rL7zwgrzyyispAzDGjRtnQgIqV64cWpPzEXgRVgjKnj175Ouvv5YVK1bI/PnzTYCIhhM4W6rruOdHWCEx8QMTpH2hDXCKE4U9/2wCL3bs2CH9+/eXefPmxVqYafjDhx9+KN26dZONGzeac3kF83itk4sXL5YzzzwzLfW3334rvXv3lmXLlsX2HTx4sBx++OFpj43f4Z///Ke8/PLLJhjI2SZPniwDBgywOg87I4AAAggggAACCCCAAALFIMC/7xfDKNIHBBBAAAEEEEAAAQQQKAUBAi9KYZTpIwIIIIBABAUIvIjgoNAkBDIRIPAiEzWOCVOAwIswNTkXAgggUCICfKEj2EDjF8yPoxFAAAEEEEAAAQQQQKBwBUol8OKXX36RkSNHytixY2OD1alTJ5kxY4bUqlWrwgAWQuCFu9G//vqrfPnll6Jtf/zxx2Xz5s0Juxx66KEyc+ZMOf3000ObsNkOvHj11VflrLPOirW3Ro0aokEDrVq18tUHDWXYuXOnaOiA/vnss8/k448/lvfee09WrVqV8hy5CLzIVvt84YS8U9D5ZxN44TXvMg1C0TnRo0cPWbdunRHxG3jh93ru84fJno2glTDbx7kQQAABBBBAAAEEEEAAgWwJ8O/72ZLlvAgggAACCCCAAAIIIIBAuAIEXoTrydkQQAABBBDwKUDghU8odkMg6gIEXkR9hIq/fQReFP8Y00MEEEAgdAG+0BGMFL9gfhyNAAIIIIAAAggggAAChStQKoEXu3btkkGDBpmAC2cbMGCATJgwQapVq1ZhAAsx8CK+E1u3bpXbbrtNJk2alNC3srIyefjhh6V69eqhTNpsB15MmTJFBg4cGGurVxiBuyN79uyR1atXS3l5uSxZsqRC8Iffjmcr8CIX7fPbx2ztl8n8i0rghZq4x95rnSTwIluzh/MigAACCCCAAAIIIIAAAukF+Pf99EbsgQACCCCAAAIIIIAAAghEQYDAiyiMAm1AAAEEEChBAQIvSnDQ6XJxChB4UZzjWki9IvCikEaLtiKAAAIREeALHcEGAr9gfhyNAAIIIIAAAggggAAChStQKoEX3377rfTu3VuWLVsWG6wxY8bIiBEjPAev0AMvtFO7d++WG264ISH0okGDBjJv3jxp0qRJKJM2m4EXv/zyi4wcOVLGjh0ba2unTp1MaEmtWrUqtH/v3r3y/vvvy6hRo2TRokW++1ejRg1p0aKFbNq0KSEcI+zAi1y2z3fns7ij7fyLSuCF1z1C4EUWJwqnRgABBBBAAAEEEEAAAQQyEODf9zNA4xAEEEAAAQQQQAABBBBAIA8CBF7kAZ1LIoAAAgggIELgBbMAgSIRIPCiSAaygLtB4EUBDx5NRwABBPIlwBc6gsnjF8yPoxFAAAEEEEAAAQQQQKBwBUol8OLNN9+U3//+97Jr167YYC1cuFDOPfdcz8HLZeDFzz//LLNmzZJnn31WfvzxRxO6cNNNN0m/fv0CT6yPP/5YLrzwQtmwYYOvftteMJuBFz/88IP07dtXXn755VizhgwZIuPGjZMqVaokNFXDJBYsWCBDhw5NCK1w9+eAAw6Q448/Xk488URp2rSpNGvWTI466igzLzQQ5ZVXXokdEmbgRa7bZzOOUZl/UQm80PkxZ84cadiwYYwxzMALr/PbjBf7IoAAAggggAACCCCAAAIIiPDv+8wCBBBAAAEEEEAAAQQQQKAwBAi8KIxxopUIIIAAAkUnQOBF0Q0pHSpVAQIvSnXko9NvAi+iMxa0BAEEECgYAb7QEWyo8Avmx9EIIIAAAggggAACCCBQuAKlEHihYQMTJkyQYcOGxQYqXdF5rgMvhg8fbtrobCNGjJA77rhDKlWqFGhy7dixQ/r37y/z5s2LnWfmzJkm3CGMLZuBF2vWrJHzzz9ftmzZkrbtGujRq1cvWbduXWzfGjVqSOfOnU3gh4ZbHHLIIVKtWjXPbnv1I8zAi1y3z2ZsNfAiCvPPJvDCa16nCrBJ5bF27Vrp0qVLbJ41b95cZs+eLUcffXTssCCBF5s2bZKePXuKXkc3nZeLFy+WVq1a2QwT+yKAAAIIIIAAAggggAACCMQJ8O/7TAcEEEAAAQQQQAABBBBAoDAECLwojHGilQgggAACRSdA4EXRDSkdKlUBAi9KdeSj028CL6IzFrQEAQQQKBgBvtARbKjwC+bH0QgggAACCCCAAAIIIFC4AqUQeKGBCf369ZMlS5bEBmrAgAEmYCJZAEIuAy+0UdqWoUOHxtrXsWNHmTFjhhx44IGBJtePP/4o1157rUydOjV2nkIIvPjll19k9OjRJvTD2ZKFlHjt27BhQ5k8ebK0a9euwltfvUCzGXiRj/bZTpoozD+bwAuvkI4xY8aIBsXYbnPmzDGBFM7WqVMnc+/VqlUr9ndBAi+2b98uffv2lRdeeCEr96Btf9kfAQQQQAABBBBAAAEEECgGAf59vxhGkT4ggAACCCCAAAIIIIBAKQgQeFEKo0wfEUAAAQQiKEDgRQQHhSYhkIkAgReZqHFMmAIEXoSpybkQQACBEhHgCx3BBhq/YH4cjQACCCCAAAIIIIAAAoUrUAqBF+7wCh2tZ555Rv7whz8kHbhcB14sXbpUunbtKrt27TJtqlGjhim6P++88wJNrm+//VZ69+4ty5Yti51n+fLl0rZt20DndQ72Coq4/fbbZeTIkYHO/9lnn0mPHj1k3bp1sfNcc801cs8990jVqlUTzu3Vx0cffVT69+/vK+xCT/bpp59K9+7dZf369bFzr1y5Utq0aePZD/f8SNXnfLTPFj8K888m8EL7N2XKFBk4cGCsqxoqMXHiRHPv+N00jETn6tixY2OHDBkyRMaNGydVqlSJ/V2QwAuvcI5kczlVuzU4Q4N6fvjhB2ncuLEcffTR0qVLF/N/2RBAAAEEEEAAAQQQQACBUhPg3/dLbcTpLwIIIIAAAggggAACCBSqAIEXhTpytBsBBBBAoMAFCLwo8AGk+Qg4AgReMBfyLUDgRb5HgOsjgAACBSjAFzqCDRp+wfw4GgEEEEAAAQQQQAABBApXoNgDLzZs2CCXXHKJrF69OjZI5557rjz22GNy0EEHJR24XAdebNmyRfr16ydLliyJtalTp04ydepUOeSQQzKeYAsXLhQNAnCCNFq3bi1PPfWU1KtXL+Nzxh+YjcCL3bt3yw033CCTJk2KXerQQw+V2bNnewZ1fPjhh9KtWzfZuHGj2V/3ff7556V58+a++zh//ny54IILEvYPK/AiH+3z3fH/2zEK88828GLt2rUm8EHb7ox7sjmSzMMrWGXmzJkmJCZ+CxJ4oedxzy8NrNC2NmnSxPdQLV682Mxz517OZJ77vhg7IoAAAggggAACCCCAAAIRF+Df9yM+QDQPAQQQQAABBBBAAAEEEPg/AQIvmAoIIIAAAgjkRYDAi7ywc1EEwhcg8CJ8U85oJ0DghZ0XeyOAAAIIiFR4Y+neve7fT2BKJcAXYpgfCCCAAAIIIIAAAgggUKoCxRx48d1338mAAQNEQx+crUaNGvLoo49Kz549Uw55rgMv9Pd4Dbe44oorEtqlYRX33HNPRqEXXmEfI0eOlFGjRkmlSpVCmfJhB17s2bNH7rvvPhk+fHhC+wYPHmwcqlWrVqHd7uADHWMNB2jVqpWvPn7zzTcmFOT1119P2D+swIt8tM9Xx+N2isL8sw280GAUnRfTpk2L9URDYx566CGpWbNmWgKda3ovjBkzJrZvy5YtZdasWXLkkUcmHB808OLLL7+UPn36yJtvvhk771VXXWXmdPXq1dO2devWrWYtW7BgQWzfHj16mLXMT1/TXoAdEEAAAQQQQAABBBBAAIECE+Df9wtswGguAggggAACCCCAAAIIlKwAgRclO/R0HAEEEEAgvwIEXuTXn6sjEJoAgRehUXKiDAUIvMgQjsMQQACBUhbgCx3BRh+/YH4cjQACCCCAAAIIIIAAAoUrUIyBF7/++qu88847MmzYsIQCcx0lv0XmuQ680LZ5FbXr35900kmmML9Dhw5StWrVtJNN+7906VK5/vrrZd26dbH9GzduLLNnz5YmTZqkPYffHcIMvNiyZYvceeedMmnSpITLawhBeXm5aPu9tk2bNpkAEw2WcLY77rjDhGZUrlw5ZVc07GLIkCHy9NNPV9hv+fLl0rZtW8/j3fNjxIgRotf0ChLJR/v8jl/8fvmef+651KBBA5k3b17K+aphNhpWsmvXrlhXrr32WrnrrrtSBklo2MXkyZPlpptuSjhWAyiGDh1aYRyDBl5ooMiDDz4o1113XcLQ3HbbbXLDDTd4Brk4O/70008yfvx401Zn01CXGTNmyHnnnZfJUHMMAggggAACCCCAAAIIIFDwAvz7fsEPIR1AAAEEEEAAAQQQQACBEhEg8KJEBppuIoAAAghETYDAi6iNCO1BIEMBAi8yhOOw0AQIvAiNkhMhgAACpSPAFzqCjTV+wfw4GgEEEEAAAQQQQAABBApXoBgCLzTgYceOHfKXv/xF1qxZYwrBNfDBvWlx+JQpU+Tggw9OO2D5CLzQRmloQ+/eveWzzz6r0MbjjjtO+vTpI2eccYYcffTRUrNmTXF+n/3b3/5mAjNefvllmTVrlqxYsSLheC2Q1wL/Xr16xY5Ji+BjhyCBF9rmv/71r/LRRx/J3LlzRcMLtm3blnDVevXqyZNPPint2rVL2prdu3fL4MGDZdq0abF9tL+33nqrXHnllZ7BBzt37pRnnnlG7r77bk9rPdHMmTPNWHhtzz33XELYgIZyTJ06VY499tgKu+ejfT6GznOXfM4/vYf79+9vQi6cbcyYMSaAIlnQi65fGhjx8MMPJ/Snc+fOMnr0aGnWrFmF+f7VV1+ZQIxHH3004ZhU60PQwAu9ULJAEb0nR44cKY0aNarQ1i+//NKE3UyfPj2hrX6DezKdBxyHAAIIIIAAAggggAACCERdgH/fj/oI0T4EEEAAAQQQQAABBBBA4F8CBF4wExBAAAEEEMiLAIEXeWHnogiEL0DgRfimnNFOgMALOy/2RgABBBDw+A+C+uZINv8CfCHGvxV7IoAAAggggAACCCCAQHEJRD3wIizts846yxTFN2jQwNcp8xV4oY1744035IorrkgaxOCrA3E7afiDFtQPGTJEKleubHt4yv29Ai/CuoCGXYwfP166du2aNqRj8eLF0q1bN9m1a1fC5fUcGkZx/PHHS6VKlczPV61aZYJR4vdt2LChHHnkkSYwxNk0aKNfv36e3dFgiC5dusiWLVtiP1fnpk2bSrVq1cw807AGDSXRLdftCzIG+Zp/P//8swwfPlwmTJiQ0HwdGx1H3TT84uyzz074+XfffScDBgwwgSnuTQMvOnToILVr1zbjvXLlSlm+fHmF/XSOlJeXS+PGjT3pwgi80BNv2LBBLrnkElm9enXKtqqFttMruEfXskceeUR+97vfBRlmjkUAAQQQQAABBBBAAAEEClqAf98v6OGj8QgggAACCCCAAAIIIFBCAgRelNBg01UEEEAAgSgJEHgRpdGgLQgEECDwIgAeh4YiQOBFKIycBAEEECgtAb7QEWy88Qvmx9EIIIAAAggggAACCCBQuAKlEHhx6aWXyl133SWHHHKI74HKZ+CFNvJPf/qT/PGPf5QFCxb4brPXjhoWMGrUKLnwwgtDD7vQ62Ur8OKkk06S+++/X04++eS0YRfajj179pighDvuuKNC6EU6wM6dO8u9994r69atk549e8Z2Vzf94/ElLNm+fbsJWXj66ac9T9++fXvROVS3bl3z81y3L12f0/08X/NPQyv69u2bdAwnT55s3N3b1q1bTVjGE088ka5rFX6u46/BKqnCcMIKvNCLb9y4UQYPHmxCUGw32+Ae2/OzPwIIIIAAAggggAACCCBQKAL8+36hjBTtRAABBBBAAAEEEEAAgVIXIPCi1GcA/UcAAQQQyJMAgRd5gueyCIQtQOBF2KKcz1aAwAtbMfZHAAEEEKhQfLF3r/v3E5BSCfCFGOYHAggggAACCCCAAAIIlKpAMQdedO3aVYYOHSqtW7eWffbZx2qI8x14oY3VkITly5eb4IdFixZZtb9evXpyxRVXyOWXXy516tSxOtZm57ADL4477jgZNmyYdOvWTapXr27TFOOlARSjR4+Wzz77LO2xGqpx4403igYeVK1aVdauXStdunSRLVu2mGM7duwoM2bMkAMPPNDzXLr/oEGDZPXq1RV+ruEJ8+bNkyZNmsR+luv2pQVIs0M+5p+uR/fcc4/cdtttnq0bMWKECTWpVKlShZ//9NNPMn/+fBk7dqysX78+bfc1DEbP1717d6lWrVrK/cMMvNAL7d69Wx599FF54IEHZPPmzWnbesABB8gtt9xi7mnb+yLtydkBAQQQQAABBBBAAAEEEChAAf59vwAHjSYjgAACCCCAAAIIIIBASQoQeFGSw06nEUAAAQTyL0DgRf7HgBYgEIoAgRehMHKSAAIEXgTA41AEEECgVAX4QkewkccvmB9HI4AAAggggAACCCCAQOEKFEvgRbNmzaRu3bpy4oknmoALDTOoVatWxgMThcALp/Eaavndd9/JmjVrzJ8PPvhANm3alBDqoAEXxxxzjLRq1UpOP/10OeGEE9IW8WeME3dgkMALbbMGQ/zHf/yHtGnTxvz57W9/ax1O4u7Hzp075ZVXXpEXX3xR1q1bJ++//77ZRUMDdF7odTTMQudM5cqVY4dv375dLrvsMlmwYIH5uxo1apjQirPOOisp1datW2X69Ony0ksvmbHZtWtXbN/FixfLmWeeWeHYXLYvjDHO9fz79ddfZcWKFTJt2jR5++23E+Z53759ZeLEiWZskm26pmkIifqvXLnS3C86LnpM06ZN5ZRTTjFj2rJlS9/3SNiBF07bNfjizTfflIULF5qQDqet+nO9lxs1amTCX0499VSpWbNmGMPJORBAAAEEEEAAAQQQQACBohDg3/eLYhjpBAIIIIAAAggggAACCJSAAIEXJTDIdBEBBBBAIIoCBF5EcVRoEwIZCBB4kQEah4QqQOBFqJycDAEEECgNAb7QEWyc8Qvmx9EIIIAAAggggAACCCCAAAIIIIAAAggggAACCCCAAAIIIIAAAgjkQoB/38+FMtdAAAEEEEAAAQQQQAABBIILEHgR3JAzIIAAAgggkIEAgRcZoHEIAlEUIPAiiqNSWm0i8KK0xpveIoAAAqEI8IWOYIz4BfPjaAQQQAABBBBAAAEEEEAAAQQQQAABBBBAAAEEEEAAAQQQQAABBHIhwL/v50KZayCAAAIIIIAAAggggAACwQUIvAhuyBkQQAABBBDIQIDAiwzQOASBKAoQeBHFUSmtNhF4UVrjTW8RQACBUAT4QkcwRvyC+XE0AggggAACCCCAAAIIIIAAAggggAACCCCAAAIIIIAAAggggAACuRDg3/dzocw1EEAAAQQQQAABBBBAAIHgAgReBDfkDAgggAACCGQgQOBFBmgcgkAUBQi8iOKolFabCLworfGmtwgggEAoAnyhIxgjfsH8OBoBBBBAAAEEEEAAAQQQQAABBBBAAAEEEEAAAQQQQAABBBBAAIFcCPDv+7lQ5hoIIIAAAggggAACCCCAQHABAi+CG3IGBBBAAAEEMhAg8CIDNA5BIIoCBF5EcVRKq00EXpTWeNNbBBBAIBQBvtARjBG/YH4cjQACCCCAAAIIIIAAAggggAACCCCAAAIIIIAAAggggAACCCCAQC4E+Pf9XChzDQQQQAABBBBAAAEEEEAguACBF8ENOQMCCCCAAAIZCBB4kQEahyAQRQECL6I4KqXVJgIvSmu86S0CCCAQigBf6AjGiF8wP45GAAEEEEAAAQQQQAABBBBAAAEEEEAAAQQQQAABBBBAAAEEEEAgFwL8+34ulLkGAggggAACCCCAAAIIIBBcgMCL4IacAQEEEEAAgQwECLzIAI1DEIiiAIEXURyV0moTgRelNd70FgEEEAhFgC90BGPEL5gfRyOAAAIIIIAAAggggAACCCCAAAIIIIAAAggggAACCCCAAAIIIJALAf59PxfKXAMBBBBAAAEEEEAAAQQQCC5A4EVwQ86AAAIIIIBABgIEXmSAxiEIRFGAwIsojkpptYnAi9Iab3qLAAIIhCLAFzqCMeIXzI+jEUAAAQQQQAABBBBAAAEEEEAAAQQQQAABBBBAAAEEEEAAAQQQyIVAof77/pdffin169fPBRHXQAABBBBAAAEEEEAAAQQiIUDgRSSGgUYggAACCJSeAIEXpTfm9LhIBQi8KNKBLaBuEXhRQINFUxFAAIGoCHj8B8GoNK0g27F3r/v3u4LsBo1GAAEEEEAAAQQQQAABBBBAAAEEEEAAAQQQQAABBBBAAAEEEECgqAQKLfBCgy4uueQSufjii6WsrKyoxoLOIIAAAggggAACCCCAAAKpBAi8YH4ggAACCCCQFwECL/LCzkURCF+AwIvwTTmjnQCBF3Ze7I0AAgggICIEXoQ7DQi8CNeTsyGAAAIIIIAAAggggAACCCCAAAIIIIAAAggggAACCCCAAAIIIBCGQKEEXjhBF8uWLTPd5nsIYYw+50AAAQQQQAABBBBAAIFCEiDwopBGi7YigAACCBSRAIEXRTSYdKW0BQi8KO3xj0LvCbyIwijQBgQQQKDABAi8CHfA+KJJuJ6cDQEEEEAAAQQQQAABBBBAAAEEEEAAAQQQQAABBBBAAAEEEEAAgTAEoh544Q660D6Xl5dLWVlZGN3nHAgggAACCCCAAAIIIIBAwQgQeFEwQ0VDEUAAAQSKS4DAi+IaT3pTwgIEXpTw4Eek6wReRGQgaAYCCCBQSAIEXoQ7WgRehOvJ2RBAAAEEEEAAAQQQQAABBBBAAAEEEEAAAQQQQAABBBBAAAEEEAhDIKqBF15BF05/+Q5CGCPPORBAAAEEEEAAAQQQQKDQBAi8KLQRo70IIIAAAkUiQOBFkQwk3UCAwAvmQL4FCLzI9whwfQQQQACB0AWi+oWT0DvKCRFAAAEEEEAAAQQQQAABBBBAAAEEEEAAAQQQQAABBBBAAAEEEEAgawJR+/5BqqALRSgvL5eysrKseXBiBBBAAAEEEEAAAQQQQCCqAgReRHVkaBcCCCCAQJELEHhR5ANM90pHgMCL0hnrqPaUwIuojgztQgABBBDIWCBqXzjJuCMciAACCCCAAAIIIIAAAggggAACCCCAAAIIIIAAAggggAACCCCAAAJ5E4jK9w/SBV04QHv3ur9fnjc6LowAAggggAACCCCAAAII5FSAwIuccnMxBBBAAAEEYv9J0kVBzTxzA4ECFeDmLdCBK6JmE3hRRINJVxBAAAEE/iUQlS+cMB4IIIAAAggggAACCCCAAAIIIIAAAggggAACCCCAAAIIIIAAAgggULgC+f7+gd+gCxUuLy+XsrKywsWm5QgggAACCCCAAAIIIIBAAAECLwLgcSgCCCCAAAKZC7gTeKmZz9ySIxHIqwA3b175ubiIEHjBNEAAAQQQKDqBfH/hpOhA6RACCCCAAAIIIIAAAggggAACCCCAAAIIIIAAAggggAACCCCAAAIlKJCv7x/YBF04w7J3r/u75SU4YHQZAQQQQAABBBBAAAEESlaAwIuSHXo6jgACCCCQXwECL/Lrz9URCE2AwIvQKDlRhgIEXmQIx2EIIIAAAtEVyNcXTqIrQssQQAABBBBAAAEEEEAAAQQQQAABBBBAAAEEEEAAAQQQQAABBBBAwFYg198/yCToQvtUXl4uZWVltt1jfwQQQAABBBBAAAEEEECgaAQIvCiaoaQjCCCAAAKFJUDgRWGNF61FIKkAgRdMjnwLEHiR7xHg+ggggAACoQvk+gsnoXeAEyKAAAIIIIAAAggggAACCCCAAAIIIIAAAggggAACCCCAAAIIIIBA3gVy9f2DTIMuHKC9e93fK887HQ1AAAEEEEAAAQQQQAABBHIqQOBFTrm5GAIIIIAAArH/NOmioGaeuYFAgQpw8xbowBVRswm8KKLBpCsIIIAAAv8SyNUXTvBGAAEEEEAAAQQQQAABBBBAAAEEEEAAAQQQQAABBBBAAAEEEEAAgeIVyPb3D4IGXah8eXm5lJWVFe8g0DMEEEAAAQQQQAABBBBAwIcAgRc+kNgFAQQQQACB8AXcSbzUzIdvzBkRyIkAN29OmLlICgECL5geCCCAAAJFJ5DtL5wUHRgdQgABBBBAAAEEEEAAAQQQQAABBBBAAAEEEEAAAQQQQAABBBBAAIEKAtn6/kEYQRdOY/fudX+nnIFEAAEEEEAAAQQQQAABBEpPgMCL0htzeowAAgggEAkBAi8iMQw0AoHgAgReBDfkDMEECLwI5sfRCCCAAAIRFMjWF04i2FWahAACCCCAAAIIIIAAAggggAACCCCAAAIIIIAAAggggAACCCCAAAJZEgj7+wdhBl1ol8vLy6WsrCxLvee0CCCAAAIIIIAAAggggEDhCBB4UThjRUsRQAABBIpKgMCLohpOOlPKAgRelPLoR6PvBF5EYxxoBQIIIIBAiAJhf+EkxKZxKgQQQAABBBBAoOAE7rjjDrn11ltj7Z45c6b07t274PpBg5MLfPXVVzJ79mxZvHixrFmzRnbt2mV2btWqldSvX1+uvvpqad26daQJ//d//9fMy1deeSXWzpUrV0qbNm0qtPuzzz6THj16yLp168zPjj/+eJkzZ440bNgwb338+9//LkOGDJEpU6akbX/eGlkgF3aP79lnny3//d//LbVr1y6QHtBMBBBAAIF8C+jnRp8+fWLNuP3222XkyJGezbLZN/4EP/30k7zxxhvy1FNPydtvvy36+aVbvXr1pEGDBnLaaafJNddcI//2b/8WO6wYntnyPbZcH3n0NwAAIABJREFUHwEEEEAAAQQQQACBTATC+v5B2EEXTl/27nV/nzyTXnIMAggggAACCCCAAAIIIFD4AgReFP4Y0gMEEEAAgYIUIPCiIIeNRiNQUYDAC2ZFvgUIvMj3CHB9BBBAAIHQBcL6wknoDeOECCCAAAIIIIBAAQpEPfDi119/leXLl8umTZvk8ssvL0Dh/DV5z549Jghg6NChsm3bNs+G1KhRwwRhaPhFlLcoB17oF9lnzZolAwcOlFq1ankyEngR3uwi8CI8S84UTQEtkl+0aJHsu+++cu6550azkbQKgQIXsAmxsNnXYdm8ebMJulqwYEFSqauuukruu+8++c1vfiPF9MxW4FPDuvl+ngOtT8oBCCCAAAIIIIAAAjkXCPr9g2wFXShEeXm5lJWV5dyECyKAAAIIIIAAAggggAACURQg8CKKo0KbEEAAAQRKQIDAixIYZLpYGgIEXpTGOEe5lwReRHl0aBsCCCCAQEYCQb9wktFFOQgBBBBAAAEEEChSgagGXuhb6z799FMZN26cTJ8+XVK9ebtIhyZwtxYuXCh9+/aVXbt2JT1X8+bNZfbs2XL00UcHvl42TxDFwAtt0xNPPGHm6EknnWTCRWrXru3JQOBFeLODwIvwLDlTtAQ04Omtt96Su+++2wRezJw5U3r37h2tRtIaBIpEwCbEwmZf5dm+fbsMGDBAnn766ZRaY8aMkREjRph9iumZrUimSNpu2DwHpj0ZOyCAAAIIIIAAAgjkXSDT7x9kM+jCQdH/Ts6GAAIIIIAAAggggAACCCDwLwECL5gJCCCAAAII5EWAwIu8sHNRBMIXIPAifFPOaCdA4IWdF3sjgAACCBSAQKZfOCmArtFEBBBAAAEEEEAg5wJRDbyYN2+eXHrppbGwBgIv7KbGjh07pH///qKO8dsBBxwgxx9/vOy7777yz3/+U2rWrGneElirVi27C+R476gFXnz++efSp08fWbVqlZE4++yzCbzI0Zwg8CJH0Fwm5wL33HOP3HjjjbHrEniR8yHggiUkYBNiYbOvEj733HNy3nnnVdBs1qyZ1KlTx/z91q1bzf3eo0cPKbZntlKYRrbPgaVgQh8RQAABBBBAAIFCF7D9/kEugi7UVP+7bVlZWaHz0n4EEEAAAQQQQAABBBBAIDQBAi9Co+RECCCAAAII2AgQeGGjxb4IRFiAwIsID06JNI3AixIZaLqJAAIIlJKA7RdOSsmGviKAAAIIIIAAArYCUQ28sC0utO13se/vDgXQ/o4aNUquv/56qV69esF1P2qBF7ahC3//+99lyJAhMmXKlJj9ypUrpU2bNgU3FvlusK19vtvL9RHwKxDVz2O/7Wc/BApJwOY502ZfNXDfyy1btpSHHnpITjzxRK+3jkmxPbMV0jzItK08i2Qqx3EIIIAAAggggEB0Bfx+/yBXQReO1N697u+RR9eQliGAAAIIIIAAAggggAACuRAg8CIXylwDAQQQQACBCgIEXjApECgSAQIvimQgC7gbBF4U8ODRdAQQQAABbwG/XzjBDwEEEEAAAQQQQCC9QFQLbG2LC9P3tLT2ePPNN+WUU06Jdbp9+/aipnXr1i1ICAIvCnLYstJoikyzwspJIyAQ1c/jCNDQBARCF8jWc6ZXwNXkyZNlwIABSftQbM9soQ9WBE/Is0gEB4UmIYAAAggggAACAQXSff8g10EX2p3y8nIpKysL2DMORwABBBBAAAEEEEAAAQSKS4DAi+IaT3qDAAIIIFAwAgReFMxQ0VAEUgsQeMEMybcAgRf5HgGujwACCCAQukC6L5yEfkFOiAACCCCAAAII5FFAC+dee+010S/VDho0KPSWRLXANluFiKEDRvSE7uLJ/v37ywMPPCD77bdfRFuculkEXhTksGWl0RSZZoWVk0ZAIKqfxxGgoQkIhC6QredMr8CL5cuXS9u2bZP2odie2UIfrAiekGeR/A3Ks88+K1u2bJHevXtLzZo189cQrowAAggggAACRSeQ7PsH+Qi6cHD37nV/h7zo2OkQAggggAACCCCAAAIIIGAtQOCFNRkHIIAAAgggEIYAgRdhKHIOBCIgQOBFBAahxJtA4EWJTwC6jwACCBSjAIEXxTiq9AkBBBBAAAEE3ALff/+9zJkzRyZOnChaVHX77bfLyJEjQ4eKaoFttgoRQweM6AndxZP6ZvEJEyZItWrVItri1M0i8KIghy0rjabINCusnDQCAlH9PI4ADU1AIHSBbD1negVerFy5Utq0aZO0D8X2zBb6YEXwhDyL5G9QnHv3gAMOkMsvv1wGDhwo9erVE48vOOevkVwZAQQQQAABBApSwP088cUXX8gll1wiy5YtK8j+0GgEEEAAAQQQQAABBBBAAAEEEEAAAQQQQCCLAtTMZxGXUyOQTQFu3mzqcm4/AgRe+FFiHwQQQACBghIg8KKghovGIoAAAggggICFgL617dNPP5UpU6bIjBkzZNu2bbGjCbzITuCHxfAU1K7FVjxJ4EVBTb+sNpYi06zycvI8ChB4kUd8Ll1yAgRelNyQh9phnkVC5bQ6mfverVGjhnTt2tUEX7Rs2VL22Wcfq/OxMwIIIIAAAggg4AgQoMVcQAABBBBAAAEEEEAAAQQQQAABBBBAAAEEfAtQM++bih0RiJYAN2+0xqMUW0PgRSmOOn1GAAEEilyAwIsiH2C6hwACCCCAQAkK7NmzR95++22ZMGGCLFiwwFPAb+CFhmZ8/fXXsmjRInnxxRflrbfeMsEZ+ubb9u3bS+/evaVt27ZStWpVc50gBbY///yzfPDBB+ZNd9r+DRs2iBaAOVvDhg2lcePG0q5dOzn77LNF/3eqIiR3W1JNhQEDBhivatWqJd1NXf/nf/5Hli5dahy0be+//35sfzU55phjpFWrVtKxY0dp1qyZVK5cOaczcOfOnbJixQqZN2+erFu3LtY+fWvxSSedZN4Ifv755xvHVG3zCoRI1xG/cyrdeeJ/rvPvu+++M3NC+7V+/XozR3bt2mV206K0pk2bynHHHSfnnHOOnHrqqVKzZs20l4hC4IU7RCRVo48//niZM2eOmfO6pXvj++7du42ZzgO9l5z7SOekGmkh38knnxy7b9OCeeyQbK7pfaDtPe2008xcy8dbstVn9erVZv3TeePcp7p26Dzp2bOnHHHEEaZXQYtMf/31V3OO559/Xl577TV55513YuFC6q0Wes0OHTpIrVq1MqGOHeOY61r83nvvyapVq8zPbM1t5r9Xg22Od+/rXmu/+uormT17tixevFjWrFlj7m3tjxaZ6jxVO697Wt0/+eQTc18sWbIkZqHmzZs3l7KyMnOOTNfgbMxv9z0/c+ZM8xmqW3x/li9fHlvnnLHt1KmTuZ8OOuigpHPIa11INeFSrdnani+//FKee+45ef31183nyebNm83pbD+LA016j4PDflZI1T7n/n7llVcqOOhn/QknnCDnnXeeWVdTPT/oNZKN/08//WSesR555BHzfKGf161bt5YuXbqkHfNcrD/67KPPY88++6zpg3uN0/mgz4N6rx5++OFiW9SV7fMHmX/ff/+9WV8WLlxoPlP0HtDxOeOMM+QPf/iDGaPq1aubS9gEXqTb1/3zdH3QZ0/9fFm5cmW6XWM/9/PMlst1MMh9EP+7yssvv5ywXsV/DuvvDn6eEb2es/RYHZfatWsbQ7XRz2KdG/qM4Txn6brQokUL6d69e9rPoCDPgb4H2rVj0HXIPTf9/P4U3wSb49376vzW32N003VD78m5c+eaZwfneUjXIx1zXZeTPT+47VLdb7q2X3311dK5c+e0a3ymY8JxCCCAAAIIIFC8Ara/GxWvBD1DAAEEEEAAAQQQQAABBBBAAAEEEEAAAQTSClAzn5aIHRCIpgA3bzTHpZRaReBFKY02fUUAAQRKRIDAixIZaLqJAAIIIIBACQho8ZUWTd5///2mINFr02CAK6+80hTZpiv62rp1q9x3330yadKkWMCA1zm1COjee++VRo0aZRR4ocX506ZNk4ceeigh4CLdkOl1R48ebQqbvL5EHFbghVOEd/fddyd19WqrBkyMGTNGTj/99Ky/HVjHasqUKSa0QwNJ0m1awHXrrbcmbVu+Ay+0ePHDDz8UNZ81a1a67sR+roWot9xyi1xxxRWxIlSvg20K9t2BCO7wCd+Nc+0YpNAxWeCFFvg//fTT5r6ID4tJNj91rdDgC5sv4ev9+uijj8qdd97pa67169fPtKd+/fqZUvk+Tou/NXTipptuSnmv6jzRYt/+/fubov4ePXqYAlnd3EWtyS6u19JgAp2jWgyfbtNr6tvCr7vuOqlTp0663RN+7pg/8MADsdCBZCfQEBgN9ND+HXLIIZ672cz/oPdPssALLVYdN26cWfedABuva2nxqs5THRdnnv7lL3+Rm2++WZ544omUjhqYoWuihkb43bI5v5MVGv/5z38269b06dNTNlPHVgtvhw8fbsJ+3FtYgRcaKqTzJ1lglvu66T6L/dqn2y9bzwpe19XPIC1i13XOj4M+W912220moCJZEJfX+J911lkybNgwmTFjhmf3u3XrJlOnTpX9998/4ee5WH/UQMNOtF8aHORns1nvs31+P+1Nto/fdUCf85zP0aeeekr69OkTO2WqQImoB1747b/TWZtxD/M+0OvrZ/ioUaPSrp+6r99nRN3XvZ46zwZ6L4b1nBXkOTDT+R3U3yawwquNNscnC7zQz6iRI0ea33lTbfHPek4wo9f+OtZ6Ln0eSbbW6bPIoEGDzPNiquCpTMeF4xBAAAEEEECgOAXc/63tiy++kEsuucQE1LIhgAACCCCAAAIIIIAAAggggAACCCCAAAIIJAhQM8+EQKBABbh5C3TgiqjZBF4U0WDSFQQQQACBfwkQeMFMQAABBBBAAIFCF/jqq6/kySeflMcffzxpMbQWal177bXmLdzp3kKuHu+9955cc8015m3efjYttNeiTC0M1SAFZ4t/g73XeTZu3CiDBw+WxYsX+7lMhX20mGnixImmAMn9XBdG4IUGSaQqRk3XaC1K1qKsIUOGSOXKldPtntHPbcfKuYi27YYbbjD9c8+JfAZeaCH85MmTTWhBqkL4VFgXXnihKVw7+OCDPXezKfgvlMALfav5G2+8YUJW/G6p7h+vc3z66admHbG9XzVwYPz48aIBBDbhGn77oftpwaIG9Nxzzz2+541aabF+3759rQIvMrmW0xd9O/mDDz4oJ5xwgq/uffzxx6JvUPe7Fjsn1TVZ18bmzZtXuI7N/PdqpM3xXoEXN954o+gfLRr2s+n80c+4du3amSCXyy67zLeHfuZpoJKf0Itsz2+vQuPf/e53JoTKCVzx45FsfQsaeOEEEFx66aVpg1Xc7dTPEw0Xufjii7PyWZfNZwV3XzTkSsNlNOzC9jNIwyH0c9XrOcs9/o888oisX7/ehIol2/S5Sud7/JaL9UcDNTTA4aqrrrI20HtN+9axY8ek6322z+/nPkq2z+bNm80zm5+gEz2H9lfDd7799lvzWeJshRp4ket1MNP7QOfQM888I9dff731eqVBMw8//LA0aNAg6VTxCrzQsC8NlwvrOSsKgRe2/jaBFV64Nsd7BV589913MnToUKsx1+fWu+66K2UQnrZV59Tq1avN7w/Jwvb0uVnvc30u06DHbD3TBlnDOBYBBBBAAAEEoiOQ7PsHGtqWj+ALDaLV0A02BBBAAAEEEEAAAQQQQACBRAGP/9ZLzR6TBAEEEEAAAQQQQAABnwI8PPuEYresCRB4kTVaTowAAgggkC8BAi/yJc91EUAAAQQQQCCIgBblfPLJJ6aIfN68eZ4FiVqAqgXmWujTtGnTpG8dd7djw4YN5ou3WvQTv2mRT6dOneSYY46Rn3/+Wd566y1TdOwUhOrPDjzwQFOY7GypAi+0aEkLhhYuXFjhOvrW7BNPPDH2FnsN9Xj77bfNG9fd2/HHHy9z5swRfftu/PbCCy/IRx99ZP5K/6+2xdnOOeccadu2bex/H3HEEXLBBRdIlSpVYn+nb7jWwlV3Maq6qmerVq2kdu3aZn8t6ta3Aq9atapC+w499FCZPXt2wvWCjH38scuXLzcFxlqgGb9pG7WwvnXr1qZP6rd06VJTLO7evArB/va3vxmvHTt2mN2//vprUxzobHpuLWbdd999Y3937LHHmvkRZNOCay0yGzhwYIU53axZM9Gx1gIz3XQOrlmzxszDbdu2VbisFiTq+FWqVKnCz2wK9rMVeKEF3PPnzzdt0/bPmDFDtmzZYv5348aNpXv37rGiaX0zdc+ePeWQQw4xP/cqbNexVgtn0/v1jDPOMHNVN30jts4Bt5WaqrleM9WWal3Qa7do0cLMNbVdsmRJhXtV56QGmfTq1Sv0AkENSdGwi+HDh1foggY/dOjQwawlXveBFk6++uqrpvBcN+ct7s697T5hsnVB99M1SM11PfFaI51z6X5aOBu/BnnZJzP3e39r33VeuYt6bea/V7tsjnfvq2ENOp/j1+N0Y6RtOPfcc8UJMXI+M9RBvfXzQrd33nnHzHF3SIGGDo0aNcpzLXD6l4v57S5u1rmnfxf/WauhHqeccoqZr8nuJW2z1/qmc04LwHWe66YBOC+++GJsCPv06SO6Tjube81OZqCfdaeeemrs8y7Z54l+1um4nn766SnXEtsfZvtZIb49qdYSv/e3hu7o2Lo/e9zjr59pzjNN/POVjvtzzz0n//7v/27W5iOPPDLWxFytP17PFjondZ3X+aD/v246Z/TtxO5nkHSfK9k+v+0cc/ZPNtfca43781T7e9ppp8n9998fu3SQwAt9llQj3f75z3+KBlrFhx5pUNzhhx+e0E39b5v6DKVbps9s+VgHM7kPUj0r6n168sknx54Vk81R/dwpLy9P+uzjfs7SNVDbqoFVzqZhJxqqpM9Pv/zyS8rnLK/fU4I8B2Y6x4OuQzaBFV5ttDneve8tt9xinmmc9cbvs5C2I10AY3xbdX5pIaiOtV7P63cM3V8D06677joTxpWtUMNMx5njEEAAAQQQQCAaAum+f5CP4At9Bi4rK4sGEK1AAAEEEEAAAQQQQAABBCIiQOBFRAaCZiCAAAIIIIAAAggUpACBFwU5bEXVaAIvimo46QwCCCCAgAqk+8IJSggggAACCCCAQJQEtABLiwv17eOvvPKKZ9O0cFJDDPr162fePG3z9tmdO3fK1VdfLdOnT4+dWwuK9A3Kes6aNWsmXFML9DV047/+678825KswEgLw7Qo9Kabbkq4zq233ipXXHFFhevoTlqA9PHHH4vu437ztha76xu5k/XVXTSVqhDRaZD7GP37P/7xj6aQVQt7vTYtBNa3CGsxe/x2zTXXmP5qoXdYmxbK6VuG44uldazUQa/nLtjXkJTXXnvNmGthePyWrEDX2cddIKdBJRMmTPB8i32Q/rnDJfRc+iZuNT3hhBM8Q1u0AFgL0m6++eaEojQtZnQXCzttsynYz1bgRbyT+xrpQhe8Ai+c8+n9r0WBeh9Vr149YTi2bt1q5qH7fk0XCOBVBOxc57LLLqtwv+pce++998yYLF68ONYGXY/0vtLAlDA3vUa3bt0Sgg70GrouaBjCPvvsE7ucFrTrfaBhKOvWravQjFT2um7peqfHxm96LQ0g0KCC+GvpPmqu7dDgnPgghmRhFM559Ti9z+LXOr2/r7rqKrMWu9cgnROPP/64CXaIL84cNmyYuX/i1x6b+e81TjbHe+3rnDPZva339L333iujR49OuLz22QmF0bVYx6FOnToJ+/zpT38y658GHjlbqrVA98nV/Havo/EN189rHTsNN4j/HNN76aWXXhIdx/jAonR90nM7ASHOdVIV/GpYhq4Duj44mwYY6Tp/9NFHV/hs1ftIn0Hc7dLCGQ1Hcq89md7vuX5W0HAqXTvj71VdQ/Qe0kCD+KJmfSbRYvobb7xRFi1alLDOaRCZhnbFb8nGX+8DfaZzwpz0GPXV0ILf/va3seCMXK0/+hyoBlqg72yXX365uR+9nn107dHPWn1OjF97kn2uZPv8mc41Ndd7UNfy+E3XXP1Mdfdd+6HPevo86Q7Z0eODBF7EX9/r837lypUpP0czeWbL9zro9z5QG6/AlGT3qe6vhhoGpOMYH86ioYBTpkyp8DniHKPP0/pz96ahGnouDcqrVq1awo/1s/u2226rEJaX7vcU2+fATOd50HXIJrDCq402x3v9HqbnTPUs9NNPP8lTTz1lfl+LX490rPUZqVatWlZ0+gyj55s4caJnaKCeTOeeBl9oAIb792Sri7EzAggggAACCBSdgN/vH+Qy+KJ+/fom3IsNAQQQQAABBBBAAAEEEEDg/wsQeMFsQAABBBBAAAEEEEAgcwECLzK348hwBAi8CMeRsyCAAAIIREjA7xdOItRkmoIAAggggAACJSighXVa+PPII4/I+vXrPQWOO+44ufLKK6V3794ZF9wsXLjQhCg4xXtaVKSF2hdddJFn2IA2JNUb0ZMV2OqXa3v16pUQ1qCFg/37908b0PHXv/7VFDRryIGzaZu1GMl567gbyDbwYvv27aKF/PHF5hoUoQWf6d7iq8VWut/YsWNjzdA3QGsb6tatG8rs1WtomIAW0DmbhgloMb4WdaUKOdFiPC1SjvfTY70KdJ1zZ1I8adtRLR7W4mptm7NpgbG287DDDkt5Oj1W34Deo0ePhMJTDUI488wzKxxrU7BfSIEXOo5PPvmkedt0sk3DBDQoQO9rZ+vYsaNxPvDAAysc5lVwrtd54oknTAF4qrmmxYbDhw+Xxx57LHZeLex/6KGHMl6j3A3Ue1WDIZ5++unYj8477zyzHqSaN8neZJ8q8OLdd981wRrxBbO69uh96A5eiG+nzk9dSzQsJ/5YrzAK5zgtzNT10Nn8rMVeb73XIu1nn31WWrRoETuXzfz3mkc2xycLvNAx0kLigw8+2HOqeq3Bzo7jxo0z60SytVjHVj9f4gNN9LPt3HPPzev8TlZorAX2OjdSBSJ5FXine2O9TeCFzkv9nH/rrbeMkZ9ADd1Pw2P69OkTCyLR+fb8889L8+bNbT8CPPfP5bOChqno+rRkyRKrtcQrKMAr5Mpr/I8//ngTFtG4ceO0Xrlaf9auXStdunSJjamfQnFde/QZR9dDZ2vdurUpFNfPi/gt2+dPC5lkBy/fdPem15rrnL6QAi9y+Tkf9D74/vvvRQNYnnvuOav7VHfWuTdo0CBfv3skCxbTtXHq1Kly7LHHJp1qts9ZeqJ8Bl7YrEM2gRVeQDbHewVeZPospMdpeFSmgWs6HzTYSJ9fV6xY4Tn2utbp744XX3yxHHHEEZkuRRyHAAIIIIAAAkUkYPv9g1wFX5SXl4uGVbIhgAACCCCAAAIIIIAAAgj8S4DAC2YCAggggAACCCCAAAKZCxB4kbkdR4YjQOBFOI6cBQEEEEAgQgK2XziJUNNpCgIIIIAAAggUuYAW0mkR6uTJk03BePybauO7rgXa1157rWiogvtNwzZEWqA1ePBgmTZtWuwwvyEPeqy+CTm+sF1PkqwgVwvVtODZ2fwUVMb35dVXXxV9G7SzdejQwRRWJis6tw28cBdk+i3+ddrz4YcfmsL4jRs3mr/SMJK5c+cmvMHdZmzc+3788cdy4YUXmrfLO5vfwBDd/5tvvjGFqa+//nrs+FTF97kIvNixY4cp8NfgDWfTN3L/4Q9/8EWlIS1ayBgf5KHhD1rA7N5sCvYLKfBC+66BN6lCKNRizZo1cv7558cKmlPNT3fBuRYN6pqkgQLpruM11/R4DX8444wzfI1rup2WLl1qQl6ckB4tHJ89e7Y0adIk3aEVivX1gGSBF1oQrEE2GiLgbH4DWXR/Xc+1SPaKK66IHZ8saMYr7EGvq+Eh6QJ3vIp0R44cKaNGjZJKlSqZa9vMfy9Em+O99vUK4fC6jgZiDBw4MOFHuu7p36d6S/vPP/9srDRAx9k0DEg/o9xbLue3V6G3n/5omzXkSINqHnzwwVgXdEz1T7L70CbwYtWqVeYz1bmPNERG/dI9U3i1S9cHPT6MLZfPCvPnz5cLLrgg1mybIvA33nhDevbsGVtTdR3SEJ5jjjkmdj6v8Xffm8nMcrn+zJkzx/TF2VIFN8S312vd8gqdyvb5M5l3Xr5+w5k09E1DeHQs47dCCrzI9zro9z5QX/d9qs/nWrDnJzRGj9c5qc/nzlqnvz9Mnz5d9HMpfvP6LNXnF33Oiv/9Jdl8s3nO0nPkM/DCxt8msMLLxuZ4r8CLVL+rpFuPkv1OYLNm6P2+evVqE6qmYUVem84TfS7V382bNm2aNDDS5rrsiwACCCCAAAKFKZDp9w+yHXxRv3590d8B2BBAAAEEEEAAAQQQQAABBP4lQOAFMwEBBBBAAAEEEEAAgcwFCLzI3I4jwxEg8CIcR86CAAIIIBAhgUy/cBKhLtAUBBBAAAEEEChSAa9CYaer2SimcYc0eBVspqJ2F3fpvskCL9555x0TtvD++++LfpFX3yxnUyBrG0JgG3ixadMm85Z6Nfn888/l1FNPFS1edArG0005m4LwdOfy+rkWIg8dOjT2I9vAED3Qq7hXC1EbNmxY4ZK5CLzQ4kNtk4Z56LzQwv7HH39c6tat65vIXeCdrODUZnxs55rvxsbtaFvo6FWImaxo06s9W7dulYsuukiWLFkS+/HKlSs933ytY6BBJM7mtwg4/rruc2jwgBYIV6lSJROu2DFapKyFmmPHjo39nU3hplexfrLACw0fUrO33nordi2bQBY9KFmQxc0335zwRRq9337/+9/HCnK18D7ZvekF6A4B6dSpkynSdUIibOa/1/ltjvfaV9f7hx9+WKpXr55y/L0CApJ9prhP5F4jk60FuZzfQfqj/XMHgKQLpbAJvHC3TQORtKBXnzXSbVos/siZ8ezlAAAgAElEQVQjj4gWzWh4Trt27TzXknTn8fp5rp4VvNbUMWPGmJARP5/7XoFhGrzTo0ePWLe8xt8rEMLLIZfrj/t5acSIESboJ52Dhvrofvq5ctRRR5mwD1173EEE2T5/JvPs22+/NWFRy5YtM4fbBjO5AyP0HIUUeJHvddDvfeB1n9mEvem4eJ1j4cKFcu655yZMHa81oWPHjuaz9MADD0w7zdxzSg9I9pylP7N9DkzbgCQ7BFmH9JQ2gRVeTbA53r2v3pcvvfSSr88Xr+dDv+E9fmx1vdP7XkOodE54hVLaPrv5uS77IIAAAggggEBhCQT9/kE2gy80NE7/2wwbAggggAACCCCAAAIIIIAAgRfMAQQQQAABBBBAAAEEgggQeBFEj2PDECDwIgxFzoEAAgggECmBoF84iVRnaAwCCCCAAAIIFJWAV6HwAQccIJdffrl56329evWSvtk9Ewh3YZFNwateTwMLBg0aZAp/nM1vcbJte21DCGwDL2zb497fpiDc9lpezpMnT7YKDNFrehXjeRX96b65CLywdfDav5QDL/wWJaubVyHn8uXLpW3btgmsXvtlck+7w3Tat29viiZtwky8xvuHH34QXadefvnl2I/9Fs46B7z66qty1llnxY5PFnjh3i/TPrhDC/RN81OnTpX9998/1gZ3WMM111wj99xzj1StWtXXbaL3toYhaGjMCSecYN4wru11wguCrk82x3vtO378eNHQk3Sbe940aNBA5s2bJ02aNEl3aIWiXK9C11zPb/c6atMf7bB7DoYZePHpp59K9+7dZf369cZW54rOw4svvtjMo0Ld/D4ruAMlDj30UHn22WelRYsWvrv+2GOPmecfDf3QsAddT4899tjY8e7x1/3mzp0rjRo1SnuNXK4/b7zxhgktcTZ91tRAEy3293jDVdq2u3fI9vmtG/R/zzjxIUO267ttcb3NM6nXOpUqOMH2mS3f66DNfeD3fk43B9yfw17PT14uNs9ZXs/qUQy8sPFXV5vACq9xsDneva/tfeke5zADL+L79v3335u1/6GHHhL9LHE2Ai/S3Yn8HAEEEEAAgeIXCOv7B9kIvtDASg3wYkMAAQQQQAABBBBAAAEEECDwgjmAAAIIIIAAAggggEAQAQIvguhxbBgCBF6Eocg5EEAAAQQiJRDWF04i1SkagwACCCCAAAJFIeBVKKyFh5dddpl5E7V+OXWfffYJpa9exXp+i5LjGzB27Fi56aabYn+VSXG8nw7ZFr3ZFBf6uX66fWwKwtOdy/3zTZs2Sc+ePWXt2rXmR1qY+/zzz0vz5s2tTvXzzz/L8OHDTVGzsyUrBiPwooesW7fOMGWjgM32zd5ehZhPPvmk9OvXz9cc8Fvg6vXWew2UaNWqla/rODtt3bpVLrroIlmyZEmgOeu+qDsQoXXr1vLUU0+ZMCC/m/t+ShZ44V7bNLBh3LhxUqVKFb+XMvvpfdulSxfZsmWL53z6xz/+IcOGDZNJkybFzmsztn4aE3R9sjnea1+/oSTu+8JmfP2s+bme3+51tEOHDma+1qlTx8+wWQcPuQOAUn0e7969WwYPHizTpk1LaEvnzp2lV69ecvrpp8vBBx8cSuCBr86GtJPfZ4VVq1aZ4BstUtfNdmz8NNc9/snWGq9z5Wr90Wvr2qSfJc56rX+nASg6F/TZU+/DWrVq+emy5z7ZPn8mDXMXxmeyvs+ZM8c8m6V7ntKf+1mfnPNkO/Ai3+ugzX3gDn7p1KmTCRqwnY/u0BWv4KlsPGdFMfDCxt9r7qYLXnLfj0ECL/r37y8PPPCA7Lfffr5uc5v7zNcJPXbau3evfPfddyaM69FHH42FRumu2fh9IdN2chwCCCCAAAII5Ecg7O8fhB18UV5eLmVlZfnB4aoIIIAAAggggAACCCCAQIQEPALfqdmL0PjQFAQQQAABBBBAAIFoC/DwHO3xKYXWEXhRCqNMHxFAAIESEwj7Cyclxkd3EUAAAQQQQCCLAl6FwvGXO/XUU2XgwIGmCLFmzZqBWvLjjz/KtddeK1OnTo2dZ/bs2dKjRw+r87oL/sIMvNCAhs8//1yWLVsmzzzzjCxdujTWtnRFRbkoetqzZ498/fXXsmLFCpk/f75pn1M8qw1N90Zuv9DugnmbInD3NdxFnskK16IaeKGFZtu2bTMhAosWLZLnnnsu4e3KyQI8bAr2/RZM+x0/r/3CCLywudf8Bl64AyU0XKVv375ywAEHWHVXrzd37lzZsGFD7Di/oQepLuQuWs2k+HX79u2mTy+88IK5lFfxp1c4TCaBQHp+d3Gxe23wmpvLly+Xtm3bWpmn2tlm/nudx+Z4m33d17K9L+KP97Pm53p+u9dR2/lquw7bBF6ond6TWvgd/7kVb9qsWTPRNnfs2FGaNm0q1atXD21OhnmiTJ4V3PPFtrDaT/vd46frzsSJE02YRKotl+uPtkM/V/VZ8IorrkjarHbt2sk555wjZ5xxhhx33HFWwT/ZPr+fsYjfR9szevRo88fZxowZIyNGjLA6lTs0Jdnzh57Uz/rkXDzbgRf5Xgf93gfq4X5mbdOmjVmP9t13X6ux0mf1hx9+OHZM+/btzZjUrVs39nde7ja/F9mOW5DPO5vOZ7oOOdewCazwapfN8e59r7rqKrnvvvvkN7/5ja8u29xnvk4Yt5OOr/4+quFk+vuH15bud1Pba7I/AggggAACCBSeQLa+fxBW8IUGaX/xxReFB0uLEUAAAQQQQAABBBBAAIGQBQi8CBmU0yGAAAIIIIAAAgiUlACBFyU13JHsLIEXkRwWGoUAAgggEEQgW184CdImjkUAAQQQQAABBFRAi/A2b95s3l78+OOPJxTyxwtp8bkWjOmbt7UgtXLlytaAQYqS4y/mLqSyKcLX8/z666+yY8cO09etW7fKRx99JFqMt27dOnn//feT9itdUVFYRU86Jjt37jRF6/pHC9Q+/vhjee+990SLHVNtYQVeBHlLvLt9fgvPbAutrSdgmgO0sEznqH4R+89//rN88skn8u6778o777xjAi+SbaUUeGEzv/wGXrjHPcxxtV0bvK7td/6marfbwivwwq+XH590a62uexdddJEsWbLEnE6L4TWIoFWrVn5O72ufdG1IdxKb4937NmjQwLwJvUmTJukuY9ZXDV3S9V83mzfR+1nzcz2/g66jtsfbBl5oaNOECRNEj0sWeuEMms5LDTu48MILpUOHDnLQQQelHc8wdwj7WWH69Oly8cUXx5poW1jtp2+24+ecM5frj3PN3bt3y8033ywPPPBA2q7pM6gGoei9qkFsfgLYsn3+tI2O2yEsX/d6VSiBF4W0DrrXNJtxTrWv1+8QtoEV7vPbHh/k887GIdN1yLlG0Ocum+P9fI6n6nvQ493n1s8dLS7V8/r5vVyDk/7zP/9T9tlnH5shYl8EEEAAAQQQKCKBbH//IIzgi/LycikrKysidbqCAAIIIIAAAggggAACCNgLEHhhb8YRCCCAAAIIIIAAAgg4AgReMBfyLUDgRb5HgOsjgAACCIQukO0vnITeYE6IAAIIIIAAAiUpoIVTq1evFv0i6oIFC5IWo+qbtvWt3N27d7cqQLUpYE41AJkEXjhvydW+LV26NGWAQbJrZzPwQouAHXstQtcwjkw2m0ACG2ObInD3ed3FYMnOFbRAztbLCXvRUIT58+enDDtJdW4CL7x1/Bb45roQ1nae2BROJjt3FAIv4sM/3EWv6dY2WzPdP+h6b3O8e1+b/gQpAPZT6Jrr+R10HbU93jbwQueGFvS+9tprctNNN5lAIb9b165dZejQodK6deusFfdm81nBbZUqrMCviXs/2/Fzjve7Xvtpl9e9myx86KeffpJnnnlG1ELvRT+bBqF069ZNrr/+emnUqJF4fEEwdppsn99Pe3WfsHwJvKgo7jW3Mr0P9OwEXvid1cn3C+KvZw363GVzvJ/P8VQiQY93zq1Bh4sWLZLJkyfLihUrkl5SA38GDhwonTt39hX8E3w0OQMCCCCAAAIIRF0gV98/CBJ8Ub9+fRMuzIYAAggggAACCCCAAAIIlLIAgRelPPr0HQEEEEAAAQQQQCCoAIEXQQU5PqgAgRdBBTkeAQQQQCByArn6wknkOk6DEEAAAQQQQKBgBb7//nuZO3euPProo7J+/XrPfmjRoRagXnLJJdKyZUupVq1ayv7aFDCnOpFN4EWmhbX6NvFmzZrJJ598Ilu2bDHNSVdEnUnRk4YuvP/++zJq1ChT6OR3U/sWLVrIpk2bEsIxCiHwom/fvjJx4kTRPsRvQQvk/Nrpflu3bpX77rtPJk2alDTYxet8Os91TsUXaRN44S3vt8A314EANvNE97UpnEx27igEXixevFjOPPNM00QCL/7/SBF4kThrbdfhTAIvnCs6QU/6FvuFCxf6CqLSz40bbrhBhg0blvaZw+Zez8WzQikHXsSvP17j4gSN6DOnhpLt2rUr7fDpc9r48eOld+/eUrly5ZT7Z/v86Rrr9/Mw3XkIvKgoRODFEJkyZUoMJtXvAUE+79LNzTCf54M+d9kcn8nvbvF9DXK8fgbq74B6jhkzZiT9DKxXr55cdtllor8/6f+fKuTHZpzYFwEEEEAAAQSKQyDX3z/INPhCA6jLysqKA51eIIAAAggggAACCCCAAAIZCBB4kQEahyCAAAIIIIAAAggg8H8CBF4wFfItQOBFvkeA6yOAAAIIhC6Q6y+chN4BTogAAggggAACJSvgFKRqEeKCBQuSFiH6KcbJdeCFtl3flKtvkU9VPKltP+aYY0zARfPmzc3/Pfzww+Xzzz+XHj16yLp168z4hx14oWEXaqpvrN+8eXPSOaZFnXrtE088UZo2bWrad9RRR5k+aaHnK6+8Eju2EAIvBgwYIBMmTKhQrGxbaJ3pTblx40YZPHiwaAFuqq1Vq1bm7fEnnXSSnHDCCdK4cWPZf//9K7z9m8ALb0W/Bb7ucT/77LNN8V/t2rUzHeJQj7MpnEx24SgEXsSvDd9++61ZO5YtW2aarCECej/onA9rC7re2xzv3jfdWh3fxyAFwH4KXXM9v4Ouo7bHBwm8iB+Hn3/+2YRradjBiy++KMuXL085Fe+55x7z2VmpUqXAUzZXzwpalD5w4MBYe6+66ioTvPSb3/wmcB+cE9iOn3Oc3/XaT0Nt7l2v8+3evVs++OADefnll+WFF14wBeHJNl279Pm0Z8+efppm9sn2+b0aEpZvsQReZPtzPtP7QMcuF8E0qe47m+d4r3lF4IVdUJmfz/FUi0smx/sJldRrdu7cWfRzon379qEGPPleLNkRAQQQQAABBApCIF/fP7ANvqhfv7588cUXBWFKIxFAAAEEEEAAAQQQQACBbAgQeJENVc6JAAIIIIAAAgggUCoCBF6UykhHt58EXkR3bGgZAggggECGAvn6wkmGzeUwBBBAAAEEEEDAU8CmQEeLqc855xypWbNm7FxhFfy9+uqrctZZZ8XO6/V2Z/3ha6+9Jn369JEtW7bE9tXwiF69epkiomOPPVYOOuggqVKlimd/3YWF6YqobYueNmzYYNriBGpoI7R4U9t24YUXmnCLQw45JGmRU9Ci0lTTfO3atdKlS5eYXevWreWpp54ybxa23TTcQguTnS1ZkW+QAkW/bdJC1yFDhshjjz2WcMipp55qxuLkk0+WI4880szbZG9Q9lsMaTM+tnPNb3/j97Mt7LctpHS3ye/9vmrVKnM/O6E0Gjoze/ZsOfroozPpZujHhBFYoH0bNGiQeYO3bl7FvlrwP3z4cBMG42zjx48389V20wCdiy66SN566y1zqDvQwmtuasBA27ZtbS+VdH+b+e91Epvjoxx4kev5HXQdtT0+rMAL9xzYsWOHCTqYP3++PPfccxVCoVq2bCmzZs0y63XQLVfPCu5nhP79+8sDDzwg++23X9AuxI63HT/nwFyuPzad1WCwbdu2id5Hc+bMMQEY+r/jt65du8rjjz8utWrVsjm12Tfb549vkN9nh1Sd+PDDD6Vbt26iwV26JQvc0p/ZPJNm8nlvM9cKaR0cO3asCcpztmwE0zjnzsQ9fn7YHm/7HGh9Q/3fATZzw+saQYPGbI63uU/8tDXZPaljtXr1atE3mwcNkMx0XDgOAQQQQAABBIpTIN/fP7AJvtBnobKysuIcCHqFAAIIIIAAAggggAACCKQRIPCCKYIAAggggAACCCCAQOYCBF5kbseR4QgQeBGOI2dBAAEEEIiQQL6/cBIhCpqCAAIIIIAAAkUgoG9D16Idfat2qqIdd9GPFhaOHj3a/HE2LQC8+eabk4YLeHG535LuFXihwQaDBw+WadOmxU7Rpk0b0WOPOeYYX6NgG0JgUzT1yy+/GAftv7M1bNhQJk+eLO3atfPlYVMQ7qvDcTulK5j3e75//OMfMmzYMJk0aVLskDFjxsiIESMqnCJogZyfNi1dulS0ONYJV9AggFtuuUWuvfZaqVq1qp9T+H77t8342M41Xw117WRb6GhbSOluk9/Ai02bNknPnj1FQ1Z00zF56aWXRO/XKGyffvqpdO/eXdavX2+aky74xqvN3377rWgI0LJly8yPk73d3m84TDqXdMXFP/74o5nzU6dOjZ3qySeflH79+qU7dcLP77zzTlm8eLEcddRRZl3t1KmTNG7c2OyjgQVa0D9v3rzYMTZvrnfPCz1JsuOjHHiR6/kddB21PT5bgRfxE00/z++9996EZwf9uQbj9OjRw2rOunfO5bPCG2+8YT7fna1Dhw4mSKpOnTq++6Dr+MCBA6V69eomFKtRo0YmIMv5/LIdv/gL52r98d1Zjx23bt1qnhnjQ6vcgT5RPf/06dPl4osvjjVvwIABJuCoWrVqvpvsDnwrlMCLQloHNVhFn0mcrWPHjias6sADD/Q9Tn53zMZzVqrPWdvnQL/9cO8XZB3Sc2nI0XnnnZfxveIOLUl1r9n87ubl4fd4937uc2nYoYartG/f3mpNyHSMOA4BBBBAAAEEikcgKt8/8BN8Ub9+ffniiy+KB5+eIIAAAggggAACCCCAAAIWAgReWGCxKwIIIIAAAggggAACLgECL5gS+RYg8CLfI8D1EUAAAQRCF4jKF05C7xgnRAABBBBAAIGSF/j+++9l7ty5JvzCKQh3ULwK8dyFZPqmai263n///X1Z+i2id78FWwsitfD6rLPO8nUd3cldnJqu0N1v0ZOe210Ar3+nhlog7vGP3Z5tdhfi6042BeWpIDQQYtCgQabIz9k0jEOLxmw2r34uXLhQzj333AqnCVogl65dGjIycuRI0UI4Z9MC/4ceekhq1qyZ7nDzc6+ggGQFpwRe/F2GDBliQmaczSucxisY4b777jPH+r0X9Pz6pflLL71UKleuLM2aNRP9Iv0FF1wgBx98sK+xTbbT9u3bpW/fvvLCCy/Edkk2h5OdQ+f273//+1jQSrLAC3cxsxY+6rpSt25dqz64Q4G81ll3Qah6jxs3TqpUqeLrWl5rhIZfnHnmmeZ4r7V6+fLl0rZtW1/nd4d2pFrfohx4kev5HXQdtT3eb+DFTz/9JGvWrDF/3n33XfnLX/4iDzzwgDRp0sTXfFBH/UzS+8HZUhX7+zqpiOTyWcFd9H/ooYfK888/L82bN/fbXHGvEbo2TZw40QQF6WY7fvEXztX6o2uHtvO9996Td955RzRETdcsv+vc119/LRdddJGsWLHC87Ml2+f3PViuHd1rWuvWrU3gSb169XydUkPj7rrrLvMc4+cesHkmzSR4wWauFdI6qOFbXbp0kS1bthhmvU+fffZZadGiha9xcnaaP3++aCiUju8JJ5wQC4WKD1fLxD2+EbbHF0rghXtu6e9G+nmx3377pR0Dr6C9qAZe6Ny47LLLzDOm/v82z7xpIdgBAQQQQAABBEpGIGrfP0gXfFFeXi5lZWUlMz50FAEEEEAAAQQQQAABBBBwBAi8YC4ggAACCCCAAAIIIJC5AIEXmdtxZDgCBF6E48hZEEAAgZIS4Euh4Q63fpGeDQEEEEAAAQQQsBH49ddf5ZNPPjHhFRqSsG3bNvEqRnUXW2khmb6l3W8R9Mcff2zeZr5hw4ZY87yK6N2Fm5kUFuqbt4cNGxa7TpiBF+4i20wKX7WYTgv647ewAi/0nO63vWtIhb5V/aCDDvI9NdwFl6kMbYonfTcgbkevAv3x48ebYAW/m4Yq9OrVS1avXh07hMALbz2/4TT6u4f7XjvttNPMOnLYYYf5Gho9h649V1xxRWx/23s+2YW8ioxTFU+6z6NBK6NHjxYNBnC2ZIEXmzdvNoXcb731Vsr1LRWKhhBdfvnl5g3pzqbXvvnmmxOKKZcuXSpdu3aNhXC0bNlSZs2aJUceeaQvc/da7Pb2Gv8nn3xSNGTGz+Zef/SYZOtblAMvcj2/g66jtsf7Dbzwux6kmhvua4UReJHLZ4Xdu3fL4MGDZdq0abFu2oT7eK0l7s8w2/GL987V+vPDDz+YAu+XX37ZXF7DOl566SVp06aNn6XBM0wn/jkw2+f31UiPndzt0l28nl+TnV8DGHT9XLJkSdrnD90hSoEXhbQOasiVhhAsWLAg5nzTTTeZz3EN1PKz7dy5U66++mqZPn16bHevUCnbwAr3tW2PL9TAiw4dOphwmDp16qTl91rHohR4oetd586dTZHnqaeeKtWqVUvbJ3ZAAAEEEEAAAQRSCUQt8MJpa7LgCw2n1f+2yoYAAggggAACCCCAAAIIlJoAgRelNuL0FwEEEEAAAQQQQCBMAQIvwtTkXJkIEHiRiRrHIIAAAiUuQOBFuBOAwItwPTkbAggggAACpSaghV6LFi0SLRrTN7LHb/qW9xtuuEEefPDB2F9rAd9DDz0kNWvWTEmlbwEfNWqUjBkzJmE/r4JBLfY+77zzYvvpG9Q1WOPoo4/2NRwaSNGzZ8+EYI0wAy/cb5DWAqjFixdLq1atfLXvm2++MQWjr7/+esL+YQZeeIWLPProo6JvWvbz/O3VxmuuuUbuueceiX/DtdOBIIW6ftC83jCuc2nEiBF+DjdvofeafwReePPZFLi/++670q1bN9FCRWcbN26cCZzxU2C6ceNGcz/EB5HoOqMF8lWqVPE1vql2WrNmjZx//vmxN77r/Tpv3jw566yz0p7bay1JFnjhVdBuE/7hFfyR7O30XsXT6jV8+PC05tpOvY+1CNjZ3Pe27jNy5EgZO3Zs0n2S4dmub1EOvNA+5nJ+B11HbY/3G3ihDlOmTJGBAwdaf/brAUEDVJLNtVw/Kzz++OPmM9TZ9LlCg2YaN26cdi3xCgx79tlnpUWLFrFjbccv/qK5Wn+81gabQAGv4Ijly5fHgtOyff60A5VkhyChD15ru14mVehLlAIvCmkdVGv9HeW6666LjWS9evVEA5vatWvna/j19w0N4NKgNd30mUHv806dOiUcbxtY4b647fGFEnjhFQroXuu8BiLZfRKFwAtt/9dffy3du3e3Cg70NeHYCQEEEEAAAQRKWiCqgRfOoHgFX5SXl5sAMDYEEEAAAQQQQAABBBBAoJQECLwopdGmrwgggAACCCCAAAJhCxB4EbYo57MVIPDCVoz9EUAAAQR8FdzB5F+AwAv/VuyJAAIIIIAAAvYCXsW/t912mwnCSPam219//dW83feqq66KFZA5V/YKvFi1apUpRneKzXTfGTNmSO/evdM+O2rQgxZHaeFo/HbcccfJ3LlzpVGjRp6ddhcXapCCFgNXqlSpwv6bNm0ygRoafOFsfovNtRhc3xT99NNPVzhvfNGn/cgkHqHhJDfffLPoG+id7YADDpCJEydKjx49Ujpu3brVhBWoubNpwaAaJXuLe5BCXT99/cc//mHaNGnSpNjuWnw4depUOeSQQ1KeQi0eeOABufPOOyvMPw3B0D/uLym4i/D1AskCSdxFiOnCVfz0172P+xrt27c341G3bl3P09kWUrpPYhN44TXXtEB0woQJcvHFF6cMYNB7/MYbb5RHHnkkYa5pIMWJJ56YCVWFY7za17JlS3MvaJhOsk3vVQ39WbhwYcIuyQIvdCev9fHCCy80oUAHH3xw0mvp73D6RvqhQ4cmBIcMHjzYhFN4ra3u4ns1nzx5svTq1Svp/a3X0aCdSy+9NHYdDdXQAt+2bdsmtM+9JvopGvYaT+ekye6fqAde5HJ+B11HbY93B17o/NHPT6/NK0TJb7DNa6+9Jn369ImFzjRo0MCEzjRp0iTQPZ7rZwWvoBkN59IwkFT3t9d94VXEbTt+brxcrT9Lly6Vrl27JgQCpFt7tK26/ui6ogFHzub1WZbt82c66bTYS+dx/PPl5ZdfLnof6POV1+a15jr7FVLgRSGtg17j5OczX8flo48+MqE28QFc+hmu93itWrUShjgbz1mpgu9snwMznedB1yGvUBv9/U+fZapXr259n0Qh8CJTS45DAAEEEEAAAQTSCUQ98MJpf3zwRf369eWLL75I1zV+jgACCCCAAAIIIIAAAggUlQCBF0U1nHQGAQQQQAABBBBAIMcCBF7kGJzLVRAg8IJJgQACCCBgLeDnDdPWJy3hAwi8KOHBp+sIIIAAAgjkQGDPnj0mRGH48OEJV+vXr5+MHj1a9Iuv8dvOnTtN2MC9995bIWxA9/MKvPAqKtViaw0s0MKzqlWrVujp999/b97grIWH27Zt85RIVUjmflO8FsdpmMKxxx5b4Vy7d+8WLUSfNm1a7GdabH7rrbfKlVde6VnQpQ7PPPOM3H333aJFa16bl0WQId24caMpLI0v3NN2auGZhkfUqVMn4fQaTKJG+rZ2d2BIusLmoAVyfvrpLvDXY7S4f8yYMRXmnf5M5+rbb79tiuwWLVrkeYlkhXRRC7zYvHmzXHTRRfLWW2+Zfug4aviH/t0+++xToW/ZKMRMNT+95po2SsNd9E3rRxMfSVcAACAASURBVBxxREIb9XeW999/34SNuMcm3VzzM1fc+2zYsEEuueSShHuhYcOG5p694IILEtYUvQ/eeecdc4+47wM9b6rAi19++UXGjx9vAoDit5NOOsnM09NPP73CeOlc0zfSa0BIfMiPrkH65szGjRt7dnn79u0mnCA+PMdZh/Tt9DVr1kw4TueEvqX++uuvT1gjtZ933XVXhXXVXVyrJ9MwF13LzzjjjIR+qNl7771nPgOS3WuFGnih/c7V/A66jtoer3NOQ1acTcMbNAjmsMMOqzDndD3V+1XnsbM5nyfXXnutaHCKe9MieZ2ft9xyS0KQS7I5Z3tv5+NZQQNw9HM1/l7VgC69h0444YSE+0LXOQ3I0lAfDbRxNn2e8Qr1sR0/t1eu1h99nrn66qtl+vTpsSZo4IOO82WXXVZh7dGd9LlJg4005CHe7v7775drrrkmIaQn2+e3nWfO/jqeuoYOHDgwoQ+dO3c2a1+zZs0S+pFszXXOV0iBF4W0DmpbNcRJPwfj55red/qZr6Fv7uAFXav0GV3HJP4ZPVXQUzaes1L9nmL7HJjpPA+6Dul9ouvhyJEjE5rwxz/+0TwbuX/30Ptdn+/1dzyv398IvMh0JDkOAQQQQAABBApBoFACLxxLJ/hCw23LysoKgZg2IoAAAggggAACCCCAAAKhCBB4EQojJ0EAAQQQQAABBBAoUQECL0p04CPUbQIvIjQYNAUBBBAoFIFC+0JH1Fzxi9qI0B4EEEAAAQSKX0ALF7VoSQvu4zctfm3Tpo20bt1aKlWqJB988IHom7qTBVDosV5F9FospWETWqzm3rRI/eSTT5ZGjRqZH2mx+IoVK0Tf9B6/aYG5FrQtW7Ys9tfLly+Xtm3beg7Q2rVrpUuXLrE30OtO2p+mTZtKtWrVRN9Ir4W+ThH54sWLpVu3bhVCPLQ4TgvVtTBcDbTYTtu2Zs2ahH21H0ceeaS8/PLLsfZoYIcGh4S5aZ/1i8haKJdsrKpUqSJfffWVGSuvMI50b2bW8wYtkPPT52+++cYUGr/++usV+tKiRQtp1aqVGTMt+l23bp0JN4jvt/7stNNOM2EGWiitm77JWwNZ9ttvv4RzRi3wYseOHaatWiQdv2mBrRYP7rvvvmZ+NmnSxPw4G4WY6QJZks01bU+7du3klFNOMeOj98SSJUsSwiecPulc1UCd2rVr+5kSVvska5/eixrgoKEcOu7aNg3jSLalCrzQY5Ktj/qz+Gv9/P/Yu7dQ/bbxD+BvKLkhJcq9wk7YN64U2lvYSTvlfMWVQzmVkmPtG+WClHJIRI4RwnZIcrhwSMkNSpJSxMUurriw/z3j37tbe+11eNcz5pzPmL/xecvVXs8cY3ye8c71/rxjftd//9sCTOK9c/ah3Pi5qx6yPTuvi4I84r/Hw+exprh/xX0ofi7uhefvAxFwEH+5/glPeMJDlhvvowiLiQCc86+4x91xxx2tnxeZxXXjPn02GGnPgRex/i32d+999Kb154Oejnsnfn/FPSXesxHWEL8j4hUPt7zmNa95SBBM7INT7sFxjeuCXG7ypq74rHBZ6FfMO+7H8b6I+1e8p2PPx745+wqrj33sYy2s6fz/l3PT/l1ktdX959e//nX7DHT+nhL3nvgMGPsh9k3c5+LzT9zrzn8WvOr+s/b1b7LPzv7sVf0/+3vusnvu2WvtLfBiL/fBmOdVfTr/+zH28L333nvh5+QIqYt/i8Tv0fOvNT5nXRV4cdPPgdk9vsR96KLArOPvl7vuuutw2223tc/q5/+dGPfHCI+JfsRnsXgJvMh2Uh0BAgQIECCwBwHf7++hS+ZIgAABAgQIECBAgACBw0O+0zscDp7ZszEIECBAgAABAgQInCjgw/OJUH5sNQGBF6vRujABAgRuXQEHOvp6y6/PTzUBAgQIECCQE4gHF+Nh5k9+8pMnXyDCMCKwIP469vF12UP08dDmu971rhZGcNPXa1/72vbXhT/96U8/6GHtqwIl7rvvvvZQVfw1+otez3nOcw6f//znD0984hPbf46H6T70oQ8d7rnnnoc8rH7dfOOvgX/wgx9soQyveMUrHvjx973vfYf43wV/IeK6S1753yNwI/6CegQ93OQVD569+c1vbn0+/9ewz19niQfkTpnbT3/60/bw4UXBHFfVR9BA/PXoCIR41atedYiAk3jFw8lf+MIXHvIXp0cLvIgHuz/ykY8c3vKWt1y6zAhhufPOO9t/X+NBzOsCL2Lcn//854fXv/71bW/f9BX3hgi7OP/Xv296nct+PgwjYCbmd/4h7ctq4j3w1re+tQXCfOYzn2k/dl3gRfxM3L8+8IEPtPvX+TCL69YTYT3R6whwOeX1xz/+8fCmN73pEP2/ySseOv3oRz/awjUue/3zn/88vP3tbz987nOfO/nSx+vGg7sRjnB87T3wYov93XsfvWn9ZQEWx57FezL2SLwPjq+4d77xjW+8MLDmuk0SnwFib99+++3X/ejJ/33rzwoxsfj9H6EVEQZzk/d3OMbnhgj2ecQjHvGQNd60f5chbXH/ydxPz8737rvvbhaX3X/Wvv7JG+yCH4zfrxEG9P73v//ky8RnkPgc9olPfOKB3497DLzYw33w2JTs+zTq470aIWLx75WL3qvxM2t8zroq8OKmnwNP3pznfnCJ+1DM9etf//rhbW97240+b8U9If6NFPfI73//+21mAi+ynVRHgAABAgQI7EHA9/t76JI5EiBAgAABAgQIECBAQOCFPUCAAAECBAgQIECgR0DgRY+e2iUEBF4soegaBAgQmEzAgY6+hvPr81NNgAABAgQI5AX+85//HL72ta8d4qG96wIIjiEUf/rTn9pfjT++rnqIPh4mi4dKI6jg/F8Gv2jW8SB6/DX6+CvbD3vYww7n/3r9VQ9NxfWuepD3SU960uGrX/1qC0w4vuJhugjIiL9GfN36oyYeZI/5xcNcj3zkI9t4L37xiw9/+9vf2iVf8IIXtAfLH/e4x+WbckllPLj+4Q9/uHmeYhlzjId546H7UwI4lnhA7tRFx1+Efs973nP49re/fW1J/CXvCCyI3keQwvm/kB0PNX73u989xIPYZ1+jBV7E3K4LmYnexjrjtcaDmKcEXsTYN91r8SDwe9/73sNLX/rS9r5Y+xUP+UewzGc/+9krhzqGpLzwhS9soQ8f//jH28+fEngRP/e///3v8KMf/ajdH3/2s59du6zYqxEuE4Euj3nMY679+bM/EA+4x4PUp9wrY5x3v/vdbZzrgmxijFOvHe+lN7zhDYd3vOMdhxgjAoJutcCLtfd37330pvXXhQqcD3o67rm///3v7T37pS996aTAh9gP8eB4BPasEWiz9WeFcAi73/zmN+1ecsrvovidGp8VnvnMZ176O/Wm/bvqJrHV/ecPf/hD+6wQD7ef8oqAiwjSOvX+s/b1T5nzRT9z9I21Xxcmdgw5i89SL3/5y3cfeDH6ffBsv47v0/jdeOoePeW9utbnrKsCL276OTC7t5e6D93kHhn/PoqQsOc+97nts+6rX/1qgRfZBqojQIAAAQIEdiXg+/1dtctkCRAgQIAAAQIECBCYWOCC8zKe2Zt4P1g6AQIECBAgQIDAzQR8eL6Zl59eXkDgxfKmrkiAAIFbXsCBjr4W8+vzU02AAAECBAj0C/zrX/863HvvvYdvfvOb7QHQY/hDhCXccccd7QG/pz71qS2E4vyDVKc8RP+Pf/zj8K1vfevwwx/+8EHXjwcnn/70p7cHpOIh9HhAPcY4vv785z8fXvnKVz7wl+if8pSntAd0z4ZWnF99PKwfD8JHCMKvfvWrBz3M+4Mf/OBw5513PgQs1h9/iTgMfvvb37Y5xise8o2HuCJMIcIs4kHXs38p+r777ju87nWve+AhvHhgPEI1nv/85/c35ZIrhGU8hB/zPTvX6yyvm9BSD8hdN87xv0fYyC9/+cvDd77znUM8IBghGP/+97/bf459d/vttx9e9KIXHZ797GcfHv3oRz9w2XgAL/6CdAQYHF/xwGo8iHy2NyMGXsR8I2Qm9lns41j/X/7ylwfW8c53vvNwzz33HB7+8IeXBl4cJxT7O96zMd94aPkXv/hF+0+xz5/xjGe098Pdd999eNaznnV41KMedWrrF/m5eFj5d7/73eHLX/7y4Sc/+ckD+yfeBzGfmFfsn9g758NDTg28OLtX457wve99r93/4uHoY+jMVXs1s9DL7kXHdcW9JUJ2Hv/4x9/48nHv+MY3vtHec3HviL13vMc973nPO7zsZS87xDjHf5/eqoEXa+7v3vtotj5CYD71qU+19+vxfRrrvCjo6ezGOfv75Ox7/HgffvKTn9zeR/E54LGPfeyN99xNC7b8rHCc2/FeEg/TX/T+js8nd911V7uvnP0dc9Hasv27yil+V659/4nfq3/961/bvf7HP/5x+wx4/Bx0vN8/7WlPO7zkJS9pn4dOCdo5u6a1r3/TfXb25+P3QwQaffGLX3zQZ6r4/RafP+K+eOx9uNwqgRcj3wcv6me8T+M+F0F48Tv/97///QP/VonfW7fddlsLy4vfj+f/LXHZ/lgjWOy6wIubfA7M7uul70PHz+tf+cpX2r+rjr9j4j0S/4aLf6fFe+X4OfD85++rwgrPf86IgLEIxDv11Vt/6jh+jgABAgQIECBwmYDv9+0NAgQIECBAgAABAgQI7ENA4MU++mSWBAgQIECAAAECYwoIvBizLzPNSuDFTN22VgIECCwk4EBHHyS/Pj/VBAgQIECAAAECBAgQIECAAAECBAgQIECAAAECBAgQIEBgCwHf72+hbAwCBAgQIECAAAECBAj0Cwi86Dd0BQIECBAgQIAAgXkFBF7M2/tRVi7wYpROmAcBAgR2JOBAR1+z+PX5qSZAgAABAgQIECBAgAABAgQIECBAgAABAgQIECBAgAABAlsI+H5/C2VjECBAgAABAgQIECBAoF9A4EW/oSsQIECAAAECBAjMKyDwYt7ej7JygRejdMI8CBAgsCMBBzr6msWvz081AQIECBAgQIAAAQIECBAgQIAAAQIECBAgQIAAAQIECBDYQsD3+1soG4MAAQIECBAgQIAAAQL9AgIv+g1dgQABAgQIECBAYF4BgRfz9n6UlQu8GKUT5kGAAIEdCTjQ0dcsfn1+qgkQIECAAAECBAgQIECAAAECBAgQIECAAAECBAgQIECAwBYCvt/fQtkYBAgQIECAAAECBAgQ6BcQeNFv6AoECBAgQIAAAQLzCgi8mLf3o6xc4MUonTAPAgQI7EjAgY6+ZvHr81NNgAABAgQIECBAgAABAgQIECBAgAABAgQIECBAgAABAgS2EPD9/hbKxiBAgAABAgQIECBAgEC/gMCLfkNXIECAAAECBAgQmFdA4MW8vR9l5QIvRumEeRAgQGBHAg509DWLX5+fagIECBAgQIAAAQIECBAgQIAAAQIECBAgQIAAAQIECBAgsIWA7/e3UDYGAQIECBAgQIAAAQIE+gUEXvQbugIBAgQIECBAgMC8AgIv5u39KCsXeDFKJ8yDAAECOxJwoKOvWfz6/FQTIECAAAECBAgQIECAAAECBAgQIECAAAECBAgQIECAAIEtBHy/v4WyMQgQIECAAAECBAgQINAvIPCi39AVCBAgQIAAAQIE5hUQeDFv70dZucCLUTphHgQIENiRgAMdfc3i1+enmgABAgQIECBAgAABAgQIECBAgAABAgQIECBAgAABAgQIbCHg+/0tlI1BgAABAgQIECBAgACBfgGBF/2GrkCAAAECBAgQIDCvgMCLeXs/ysoFXozSCfMgQIDAjgQc6OhrFr8+P9UECBAgQIAAAQIECBAgQIAAAQIECBAgQIAAAQIECBAgQGALAd/vb6FsDAIECBAgQIAAAQIECPQLCLzoN3QFAgQIECBAgACBeQUEXszb+1FWLvBilE6YBwECBHYk4EBHX7P49fmpJkCAAAECBAgQIECAAAECBAgQIECAAAECBAgQIECAAAECWwj4fn8LZWMQIECAAAECBAgQIECgX0DgRb+hKxAgQIAAAQIECMwrIPBi3t6PsnKBF6N0wjwIECCwIwEHOvqaxa/PTzUBAgQIECBAgAABAgQIECBAgAABAgQIECBAgAABAgQIENhCwPf7WygbgwABAgQIECBAgAABAv0CAi/6DV2BAAECBAgQIEBgXgGBF/P2fpSVC7wYpRPmQYAAgR0JONDR1yx+fX6qCRAgQIAAAQIECBAgQIAAAQIECBAgQIAAAQIECBAgQIDAFgK+399C2RgECBAgQIAAAQIECBDoFxB40W/oCgQIECBAgAABAvMKCLyYt/ejrFzgxSidMA8CBAjsSMCBjr5m8evzU02AAAECBAgQIECAAAECBAgQIECAAAECBAgQIECAAAECBLYQ8P3+FsrGIECAAAECBAgQIECAQL+AwIt+Q1cgQIAAAQIECBCYV0Dgxby9H2XlAi9G6YR5ECBAYEcCDnT0NYtfn59qAgQIECBAgAABAgQIECBAgAABAgQIECBAgAABAgQIECCwhYDv97dQNgYBAgQIECBAgAABAgT6BQRe9Bu6AgECBAgQIECAwLwCAi/m7f0oKxd4MUonzIMAAQI7EnCgo69Z/Pr8VBMgQIAAAQIECBAgQIAAAQIECBAgQIAAAQIECBAgQIAAgS0EfL+/hbIxCBAgQIAAAQIECBAg0C8g8KLf0BUIECBAgAABAgTmFRB4MW/vR1m5wItROmEeBAgQ2JGAAx19zeLX56eaAAECBAgQIECAAAECBAgQIECAAAECBAgQIECAAAECBAhsIeD7/S2UjUGAAAECBAgQIECAAIF+AYEX/YauQIAAAQIECBAgMK+AwIt5ez/KygVejNIJ8yBAgMCOBBzo6GsWvz4/1QQIECBAgAABAgQIECBAgAABAgQIECBAgAABAgQIECBAYAsB3+9voWwMAgQIECBAgAABAgQI9AsIvOg3dAUCBAgQIECAAIF5BQRezNv7UVYu8GKUTpgHAQIEdiTgQEdfs/j1+akmQIAAAQIECBAgQIAAAQIECBAgQIAAAQIECBAgQIAAAQJbCPh+fwtlYxAgQIAAAQIECBAgQKBfQOBFv6ErECBAgAABAgQIzCsg8GLe3o+ycoEXo3TCPAgQILAjAQc6+prFr89PNQECBAgQIECAAAECBAgQIECAAAECBAgQIECAAAECBAgQ2ELA9/tbKBuDAAECBAgQIECAAAEC/QICL/oNXYEAAQIECBAgQGBeAYEX8/Z+lJULvBilE+ZBgACBHQk40NHXLH59fqoJECBAgAABAgQIECBAgAABAgQIECBAgAABAgQIECBAgMAWAr7f30LZGAQIECBAgAABAgQIEOgXEHjRb+gKBAgQIECAAAEC8woIvJi396OsXODFKJ0wDwIECOxIwIGOvmbx6/NTTYAAAQIECBAgQIAAAQIECBAgQIAAAQIECBAgQIAAAQIEthDw/f4WysYgQIAAAQIECBAgQIBAv4DAi35DVyBAgAABAgQIEJhXQODFvL0fZeUCL0bphHkQIEBgRwIOdPQ1i1+fn2oCBAgQIECAAAECBAgQIECAAAECBAgQIECAAAECBAgQILCFgO/3t1A2BgECBAgQIECAAAECBPoFBF70G7oCAQIECBAgQIDAvAICL+bt/SgrF3gxSifMgwABAjsScKCjr1n8+vxUEyBAgAABAgQIECBAgAABAgQIECBAgAABAgQIECBAgACBLQR8v7+FsjEIECBAgAABAgQIECDQLyDwot/QFQgQIECAAAECBOYVEHgxb+9HWbnAi1E6YR4ECBDYkYADHX3N4tfnp5oAAQIECBAgQIAAAQIECBAgQIAAAQIECBAgQIAAAQIECGwh4Pv9LZSNQYAAAQIECBAgQIAAgX4BgRf9hq5AgAABAgQIECAwr4DAi3l7P8rKBV6M0gnzIECAwI4EHOjoaxa/Pj/VBAgQIECAAAECBAgQIECAAAECBAgQIECAAAECBAgQIEBgCwHf72+hbAwCBAgQIECAAAECBAj0Cwi86Dd0BQIECBAgQIAAgXkFBF7M2/tRVi7wYpROmAcBAgR2JOBAR1+z+PX5qSZAgAABAgQIECBAgAABAgQIECBAgAABAgQIECBAgAABAlsI+H5/C2VjECBAgAABAgQIECBAoF9A4EW/oSsQIECAAAECBAjMKyDwYt7ej7JygRejdMI8CBAgsCMBBzr6msWvz081AQIECBAgQIAAAQIECBAgQIAAAQIECBAgQIAAAQIECBDYQsD3+1soG4MAAQIECBAgQIAAAQL9AgIv+g1dgQABAgQIECBAYF4BgRfz9n6UlQu8GKUT5kGAAIEdCTjQ0dcsfn1+qgkQIECAAAECBAgQIECAAAECBAgQIECAAAECBAgQIECAwBYCvt/fQtkYBAgQIECAAAECBAgQ6BcQeNFv6AoECBAgQIAAAQLzCgi8mLf3o6xc4MUonTAPAgQI7EjAgY6+ZvHr81NNgAABAgQIECBAgAABAgQIECBAgAABAgQIECBAgAABAgS2EPD9/hbKxiBAgAABAgQIECBAgEC/gMCLfkNXIECAAAECBAgQmFdA4MW8vR9l5QIvRumEeRAgQGBHAg509DWLX5+fagIECBAgQIAAAQIECBAgQIAAAQIECBAgQIAAAQIECBAgsIWA7/e3UDYGAQIECBAgQIAAAQIE+gUEXvQbugIBAgQIECBAgMC8AgIv5u39KCsXeDFKJ8yDAAECOxJwoKOvWfz6/FQTIECAAAECBAgQIECAAAECBAgQIECAAAECBAgQIECAAIEtBHy/v4WyMQgQIECAAAECBAgQINAvIPCi39AVCBAgQIAAAQIE5hUQeDFv70dZucCLUTphHgQIENiRgAMdfc3i1+enmgABAgQIECBAgAABAgQIECBAgAABAgQIECBAgAABAgQIbCHg+/0tlI1BgAABAgQIECBAgACBfgGBF/2GrkCAAAECBAgQIDCvgMCLeXs/ysoFXozSCfMgQIDAjgQu+D8EdzT78aZ6//0P+nU83gTNiAABAgQIECBAgAABAgQIECBAgAABAgQIECBAgAABAgQITCgg8GLCplsyAQIECBAgQIAAAQK7FBB4scu2mTQBAgQIECBAgMAgAgIvBmnExNMQeDFx8y2dAAECWQGBF1m5i+sEXizr6WoECBAgQIAAAQIECBAgQIAAAQIECBAgQIAAAQIECBAgQGAJAYEXSyi6BgECBAgQIECAAAECBNYXEHixvrERCBAgQIAAAQIEbl0BgRe3bm/3sjKBF3vplHkSIEBgIAGBF8s2Q+DFsp6uRoAAAQIECBAgQIAAAQIECBAgQIAAAQIECBAgQIAAAQIElhAQeLGEomsQIECAAAECBAgQIEBgfQGBF+sbG4EAAQIECBAgQODWFRB4cev2di8rE3ixl06ZJwECBAYSEHixbDMEXizr6WoECBAgQIAAAQIECBAgQIAAAQIECBAgQIAAAQIECBAgQGAJAYEXSyi6BgECBAgQIECAAAECBNYXEHixvrERCBAgQIAAAQIEbl0BgRe3bm/3sjKBF3vplHkSIECAwMkCDpycTOUHCRAgQIAAAQIECBAgQIAAAQIECBAgQIAAAQIECBAgQIAAgUsEnD+wNQgQIECAAAECBAgQILAPAYEX++iTWRIgQIAAAQIECIwpIPBizL7MNCuBFzN121oJECAwiYADJ5M02jIJECBAgAABAgQIECBAgAABAgQIECBAgAABAgQIECBAgMCKAs4frIjr0gQIECBAgAABAgQIEFhQQODFgpguRYAAAQIECBAgMJ2AwIvpWj7cggVeDNcSEyJAgACBXgEHTnoF1RMgQIAAAQIECBAgQIAAAQIECBAgQIAAAQIECBAgQIAAAQLOH9gDBAgQIECAAAECBAgQ2IeAwIt99MksCRAgQIAAAQIExhQQeDFmX2aalcCLmbptrQQIEJhEwIGTSRptmQQIECBAgAABAgQIECBAgAABAgQIECBAgAABAgQIECBAYEUB5w9WxHVpAgQIECBAgAABAgQILCgg8GJBTJciQIAAAQIECBCYTkDgxXQtH27BAi+Ga4kJESBAgECvgAMnvYLqCRAgQIAAAQIECBAgQIAAAQIECBAgQIAAAQIECBAgQIAAAecP7AECBAgQIECAAAECBAjsQ0DgxT76ZJYECBAgQIAAAQJjCgi8GLMvM81K4MVM3bZWAgQITCLgwMkkjbZMAgQIECBAgAABAgQIECBAgAABAgQIECBAgAABAgQIECCwooDzByviujQBAgQIECBAgAABAgQWFBB4sSCmSxEgQIAAAQIECEwnIPBiupYPt2CBF8O1xIQIECBAoFfAgZNeQfUECBAgQIAAAQIECBAgQIAAAQIECBAgQIAAAQIECBAgQICA8wf2AAECBAgQIECAAAECBPYhIPBiH30ySwIECBAgQIAAgTEFBF6M2ZeZZiXwYqZuWysBAgQmEXDgZJJGWyYBAgQIECBAgAABAgQIECBAgAABAgQIECBAgAABAgQIEFhRwPmDFXFdmgABAgQIECBAgAABAgsKCLxYENOlCBAgQIAAAQIEphMQeDFdy4dbsMCL4VpiQgQIECDQK+DASa+gegIECBAgQIAAAQIECBAgQIAAAQIECBAgQIAAAQIECBAgQMD5A3uAAAECBAgQIECAAAEC+xAQeLGPPpklAQIECBAgQIDAmAICL8bsy0yzEngxU7etlQABApMIOHAySaMtkwABAgQIECBAgAABAgQIECBAgAABAgQIECBAgAABAgQIrCjg/MGKuC5NgAABAgQIECBAgACBBQUEXiyI6VIECBAgQIAAAQLTCQi8mK7lwy1Y4MVwLTEhAgQIEOgVcOCkV1A9AQIECBAgQIAAAQIECBAgQIAAGifviAAAIABJREFUAQIECBAgQIAAAQIECBAg4PyBPUCAAAECBAgQIECAAIF9CAi82EefzJIAAQIECBAgQGBMAYEXY/ZlplkJvJip29ZKgACBSQQcOJmk0ZZJgAABAgQIECBAgAABAgQIECBAgAABAgQIECBAgAABAgRWFHD+YEVclyZAgAABAgQIECBAgMCCAgIvFsR0KQIECBAgQIAAgekEBF5M1/LhFizwYriWmBABAgQI9Ao4cNIrqJ4AAQIECBAgQIAAAQIECBAgQIAAAQIECBAgQIAAAQIECBBw/sAeIECAAAECBAgQIECAwD4EBF7so09mSYAAAQIECBAgMKaAwIsx+zLTrARezNRtayVAgMAkAg6cTNJoyyRAgAABAgQIECBAgAABAgQIECBAgAABAgQIECBAgAABAisKOH+wIq5LEyBAgAABAgQIECBAYEEBgRcLYroUAQIECBAgQIDAdAICL6Zr+XALFngxXEtMiAABAgR6BRw46RVUT4AAAQIECBAgQIAAAQIECBAgQIAAAQIECBAgQIAAAQIECDh/YA8QIECAAAECBAgQIEBgHwICL/bRJ7MkQIAAAQIECBAYU0DgxZh9mWlWAi9m6ra1EiBAYBIBB04mabRlEiBAgAABAgQIECBAgAABAgQIECBAgAABAgQIECBAgACBFQWcP1gR16UJECBAgAABAgQIECCwoIDAiwUxXYoAAQIECBAgQGA6AYEX07V8uAULvBiuJSZEgAABAr0CDpz0CqonQIAAAQIECBAgQIAAAQIECBAgQIAAAQIECBAgQIAAAQIEnD+wBwgQIECAAAECBAgQILAPAYEX++iTWRIgQIAAAQIECIwpIPBizL7MNCuBFzN121oJECAwiYADJ5M02jIJECBAgAABAgQIECBAgAABAgQIECBAgAABAgQIECBAgMCKAs4frIjr0gQIECBAgAABAgQIEFhQQODFgpguRYAAAQIECBAgMJ2AwIvpWj7cggVeDNcSEyJAgACBXgEHTnoF1RMgQIAAAQIECBAgQIAAAQIECBAgQIAAAQIECBAgQIAAAQLOH9gDBAgQIECAAAECBAgQ2IeAwIt99MksCRAgQIAAAQIExhQQeDFmX2aalcCLmbptrQQIEJhEwIGTSRptmQQIECBAgAABAgQIECBAgAABAgQIECBAgAABAgQIECBAYEUB5w9WxHVpAgQIECBAgAABAgQILCgg8GJBTJciQIAAAQIECBCYTkDgxXQtH27BAi+Ga4kJESBAgECvgAMnvYLqCRAgQIAAAQIECBAgQIAAAQIECBAgQIAAAQIECBAgQIAAAecP7AECBAgQIECAAAECBAjsQ0DgxT76ZJYECBAgQIAAAQJjCgi8GLMvM81K4MVM3bZWAgQITCLgwMkkjbZMAgQIECBAgAABAgQIECBAgAABAgQIECBAgAABAgQIECCwooDzByviujQBAgQIECBAgAABAgQWFBB4sSCmSxEgQIAAAQIECEwnIPBiupYPt2CBF8O1xIQIECBAoFfAgZNeQfUECBAgQIAAAQIECBAgQIAAAQIECBAgQIAAAQIECBAgQICA8wf2AAECBAgQIECAAAECBPYhIPBiH30ySwIECBAgQIAAgTEFBF6M2ZeZZiXwYqZuWysBAgQmEXDgZJJGWyYBAgQIECBAgAABAgQIECBAgAABAgQIECBAgAABAgQIEFhRwPmDFXFdmgABAgQIECBAgAABAgsKCLxYENOlCBAgQIAAAQIEphMQeDFdy4dbsMCL4VpiQgQIECDQK+DASa+gegIECBAgQIAAAQIECBAgQIAAAQIECBAgQIAAAQIECBAgQMD5A3uAAAECBAgQIECAAAEC+xAQeLGPPpklAQIECBAgQIDAmAICL8bsy0yzEngxU7etlQABApMIOHAySaMtkwABAgQIECBAgAABAgQIECBAgAABAgQIECBAgAABAgQIrCjg/MGKuC5NgAABAgQIECBAgACBBQUEXiyI6VIECBAgQIAAAQLTCQi8mK7lwy1Y4MVwLTEhAgQIEOgVcOCkV1A9AQIECBAgQIAAAQIECBAgQIAAAQIECBAgQIAAAQIECBAg4PyBPUCAAAECBAgQIECAAIF9CAi82EefzJIAAQIECBAgQGBMAYEXY/ZlplkJvJip29ZKgACBSQQcOJmk0ZZJgAABAgQIECBAgAABAgQIECBAgAABAgQIECBAgAABAgRWFHD+YEVclyZAgAABAgQIECBAgMCCAgIvFsR0KQIECBAgQIAAgekEBF5M1/LhFizwYriWmBABAgQI9Ao4cNIrqJ4AAQIECBAgQIAAAQIECBAgQIAAAQIECBAgQIAAAQIECBBw/sAeIECAAAECBAgQIECAwD4EBF7so09mSYAAAQIECBAgMKaAwIsx+zLTrARezNRtayVAgMAkAg6cTNJoyyRAgAABAgQIECBAgAABAgQIECBAgAABAgQIECBAgAABAisKOH+wIq5LEyBAgAABAgQIECBAYEEBgRcLYroUAQIECBAgQIDAdAICL6Zr+XALFngxXEtMiAABAgR6BRw46RVUT4AAAQIECBAgQIAAAQIECBAgQIAAAQIECBAgQIAAAQIECDh/YA8QIECAAAECBAgQIEBgHwICL/bRJ7MkQIAAAQIECBAYU0DgxZh9mWlWAi9m6ra1EiBAYBIBB04mabRlEiBAgAABAgQIECBAgAABAgQIECBAgAABAgQIECBAgACBFQWcP1gR16UJECBAgAABAgQIECCwoIDAiwUxXYoAAQIECBAgQGA6AYEX07V8uAULvBiuJSZEgAABAr0CDpz0CqonQIAAAQIECBAgQIAAAQIECBAgQIAAAQIECBAgQIAAAQIEnD+wBwgQIECAAAECBAgQILAPAYEX++iTWRIgQIAAAQIECIwpIPBizL7MNCuBFzN121oJECAwiYADJ5M02jIJECBAgAABAgQIECBAgAABAgQIECBAgAABAgQIECBAgMCKAs4frIjr0gQIECBAgAABAgQIEFhQQODFgpguRYAAAQIECBAgMJ2AwIvpWj7cggVeDNcSEyJAgACBXgEHTnoF1RMgQIAAAQIECBAgQIAAAQIECBAgQIAAAQIECBAgQIAAAQLOH9gDBAgQIECAAAECBAgQ2IeAwIt99MksCRAgQIAAAQIExhQQeDFmX2aalcCLmbptrQQIEJhEwIGTSRptmQQIECBAgAABAgQIECBAgAABAgQIECBAgAABAgQIECBAYEUB5w9WxHVpAgQIECBAgAABAgQILCgg8GJBTJciQIAAAQIECBCYTkDgxXQtH27BAi+Ga4kJESBAgECvwAX/h2XvJdUTIECAAAECBAgQIECAAAECBAgQIECAAAECBAgQIECAAAECkwvcf/+DjttNrmH5BAgQIECAAAECBAgQGEdA4MU4vTATAgQIECBAgACB/QkIvNhfz261GQu8uNU6aj0ECBAgcBB4YRMQIECAAAECBAgQIECAAAECBAgQIECAAAECBAgQIECAAAECSwsIvFha1PUIECBAgAABAgQIECCwjIDAi2UcXYUAAQIECBAgQGBOAYEXc/Z9pFULvBipG+ZCgAABAosICLxYhNFFCBAgQIAAAQIECBAgQIAAAQIECBAgQIAAAQIECBAgQIAAgTMCAi9sBwIECBAgQIAAAQIECIwpIPBizL6YFQECBAgQIECAwD4EBF7so0+38iwFXtzK3bU2AgQITCog8GLSxls2AQIECBAgQIAAAQIECBAgQIAAAQIECBAgQIAAAQIECBBYUUDgxYq4Lk2AAAECBAgQIECAAIEOAYEXHXhKCRAgQIAAAQIEphcQeDH9FigHEHhR3gITIECAAAECBAgQIECAAAECBAgQIECAAAECBAgQIECAAAECBAgQIECAAAECBAgQIECAAAECBAgQIEAgIyDwIqOmhgABAgQIECBAgMD/Cwi8sBO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TOYRktAAAgAElEQV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QIAAAQIECBAgQIAAAQIpAYEXKTZFBAgQIECAAAECBJqAwAsboVpA4EV1B4xPgAABAgQIECBAgAABAgQIECBAgAABAgQIECBAgAABAgQIECBAgAABAgQIECBAgAABAgQIECBAgEBKQOBFik0RAQIECBAgQIAAgSYg8MJGqBYQeFHdAeMTIECAAAECBAgQIECAAAECBAgQIECAAAECBAgQIECAAAECBAgQIECAAAECBAgQIECAAAECBAgQIJASEHiRYlNEgAABAgQIECBAoAkIvLARqgUEXlR3wPgECBAgQIAAAQIECBAgQIAAAQIECBAgQIAAAQIECBAgQIAAAQIECBAgQIAAAQIECBAgQIAAAQIECKQEBF6k2BQRIECAAAECBAgQaAICL2yEagGBF9UdMD4BAgQIECBAgAABAgQIECBAgAABAgQIECBAgAABAgQIECBAgAABAgQIECBAgAABAgQIECBAgAABAikBgRcpNkUECBAgQIAAAQIEmoDACxuhWkDgRXUHjE+AAAECBAgQIECAAAECBAgQIECAAAECBAgQIECAAAECBAgQIECAAAECBAgQIECAAAECBAgQIECAQEpA4EWKTREBAgQIECBAgACBJiDwwkaoFhB4Ud0B4xMgQIAAAQIECBAgQIAAAQIECBAgQIAAAQIECBAgQIAAAQIECBAgQIAAAQIECBAgQIAAAQIECBAgkBIQeJFiU0SAAAECBAgQIECgCQi8sBGqBQReVHfA+AQIECBAgAABAgQIECBAgAABAgQIECBAgAABAgQIECBAgAABAgQIECBAgAABAgQIECBAgAABAgQIpAQEXqTYFBEgQIAAAQIECBBoAgIvbIRqAYEX1R0wPgECBAgQIECAAAECBAgQIECAAAECBAgQIECAAAECBAgQIECAAAECBAgQIECAAAECBAgQIECAAAECKQGBFyk2RQQIECBAgAABAgSagMALG6FaQOBFdQeMT4AAAQIECBAgQIAAAQIECBAgQIAAAQIECBAgQIAAAQIECBAgQIAAAQIECBAgQIAAAQIECBAgQIBASkDgRYpNEQECBAgQIECAAIEmIPDCRqgWEHhR3QHjEyBAgAABAgQIECBAgAABAgQIECBAgAABAgQIECBAgAABAgQIECBAgAABAgQIECBAgAABAgQIECCQEhB4kWJTRIAAAQIECBAgQKAJCLywEaoFBF5Ud8D4BAgQIECAAAECBAgQIECAAAECBAgQIECAAAECBAgQIECAAAECBAgQIECAAAECBAgQIECAAAECBAikBARepNgUESBAgAABAgQIEGgCAi9shGoBgRfVHTA+AQIECBAgQIAAAQIECBAgQIAAAQIECBAgQIAAAQIECBAgQIAAAQIECBAg8H/t3DGOAzEMBMH///oAZZfSQS8w9QCBVlHBJm4CBAgQIECAAAECBAgQOAkIXpzYHCJAgAABAgQIECDwBAQvPIRaQPCi3oD5BAgQIECAAAECBAgQIECAAAECBAgQIECAAAECBAgQIECAAAECBAgQIECAAAECBAgQIECAAAECBAicBAQvTmwOESBAgAABAgQIEHgCghceQi0geFFvwHwCBAgQIECAAAECBAgQIECAAAECBAgQIECAAAECBAgQIECAAAECBAgQIECAAAECBAgQIECAAAECBE4CghcnNocIECBAgAABAgQIPAHBCw+hFhC8qDdgPgECBAgQIECAAAECBAgQIECAAAECBAgQIECAAAECBAgQIECAAAECBAgQIECAAAECBAgQIECAAAECJwHBixObQwQIECBAgAABAgSegOCFh1ALCF7UGzCfAAECBAgQIECAAAECBAgQIECAAAECBAgQIECAAAECBAgQIECAAAECBAgQIECAAAECBAgQIECAAIGTgODFic0hAgQIECBAgAABAk9A8MJDqAUEL+oNmE+AAAECBAgQIECAAAECBAgQIECAAAECBAgQIECAAAECBAgQIECAAAECBAgQIECAAAECBAgQIECAwElA8OLE5hABAgQIECBAgACBJyB44SHUAoIX9QbMJ0CAAAECBAgQIECAAAECBAgQIECAAAECBAgQIECAAAECBAgQIECAAAECBAgQIECAAAECBAgQIEDgJCB4cWJziAABAgQIECBAgMATELzwEGoBwYt6A+YTIECAAAECBAgQIECAAAECBAgQIECAAAECBAgQIECAAAECBAgQIECAAAECBAgQIECAAAECBAgQIHASELw4sTlEgAABAgQIECBA4AkIXngItYDgRb0B8wkQIECAAAECBAgQIECAAAECBAgQIECAAAECBAgQIECAAAECBAgQIECAAAECBAgQIECAAAECBAgQOAkIXpzYHCJAgAABAgQIECDwBAQvPIRaQPCi3oD5BAgQIECAAAECBAgQIECAAAECBAgQIECAAAECBAgQIECAAAECBAgQIECAAAECBAgQIECAAAECBAicBAQvTmwOESBAgAABAgQIEHgCghceQi0geFFvwHwCBAgQIECAAAECBAgQIECAAAECBAgQIECAAAECBAgQIECAAAECBAgQIECAAAECBAgQIECAAAECBE4CghcnNocIECBAgAABAgQIPAHBCw+hFhC8qDdgPgECBAgQIECAAAECBAgQIECAAAECBAgQIECAAAECBAgQIECAAAECBAgQIECAAAECBAgQIECAAAECJwHBixObQwQIECBAgAABAgSegOCFh1ALCF7UGzCfAAECBAgQIECAAAECBAgQIECAAAECBAgQIECAAAECBAgQIECAAAECBAgQIECAAAECBAgQIECAAIGTgODFic0hAgQIECBAgAABAk9A8MJDqAUEL+oNmE+AAAECBAgQIECAAAECBAgQIECAAAECBAgQIECAAAECBAgQIECAAAECBAgQIECAAAECBAgQIECAwElA8OLE5hABAgQIECBAgACBJyB44SHUAoIX9QbMJ0CAAAECBAgQIECAAAECBAgQIECAAAECBAgQIECAAAECBAgQIECAAAECBAgQIECAAAECBAgQIEDgJCB4cWJziAABAgQIECBAgMATELzwEGoBwYt6A+YTIECAAAECBAgQIECAAAECBAgQIECAAAECBAgQIECAAAECBAgQIECAAAECBAgQIECAAAECBAgQIHASELw4sTlEgAABAgQIECBA4AkIXngItYDgRb0B8wkQIECAAAECBAgQIECAAAECBAgQIECAAAECBAgQIECAAAECBAgQIECAAAECBAgQIECAAAECBAgQOAkIXpzYHCJAgAABAgQIECDwBAQvPIRaQPCi3oD5BAgQIECAAAECBAgQIECAAAECBAgQIECAAAECBAgQIECAABQVP1kAAA3JSURBVAECBAgQIECAAAECBAgQIECAAAECBAicBAQvTmwOESBAgAABAgQIEHgCghceQi3wL3hR/xjzCRAgQIAAAQIECBAgQIAAAQIECBAgQIAAAQIECBAgQIAAAQIECBAgQIAAAQIECBAgQIAAAQIECBAg8IOA/+z9gOcoAQIECBAgQIDAloCP5619f/G2ghdf3IrfRIAAAQIECBAgQIAAAQIECBAgQIAAAQIECBAgQIAAAQIECBAgQIAAAQIECBAgQIAAAQIECBAgQIDARcB/9i5qzhAgQIAAAQIECEwK+HieXPunLi148al1+DEECBAgQIAAAQIECBAgQIAAAQIECBAgQIAAAQIECBAgQIAAAQIECBAgQIAAAQIECBAgQIAAAQIECPwg4D97P+A5SoAAAQIECBAgsCXg43lr31+8reDFF7fiNxEgQIAAAQIECBAgQIAAAQIECBAgQIAAAQIECBAgQIAAAQIECBAgQIAAAQIECBAgQIAAAQIECBAgcBHwn72LmjMECBAgQIAAAQKTAj6eJ9fu0gQIECBAgAABAgQIECBAgAABAgQIECBAgAABAgQIECBAgAABAgQIECBAgAABAgQIECBAgAABAgQIECBAgAABAgQIECBAgACBTkDworM3mQABAgQIECBAgAABAgQIECBAgAABAgQIECBAgAABAgQIECBAgAABAgQIECBAgAABAgQIECBAgAABAgQIECBAgAABAgQIECAwKSB4Mbl2lyZAgAABAgQIECBAgAABAgQIECBAgAABAgQIECBAgAABAgQIECBAgAABAgQIECBAgAABAgQIECBAgAABAgQIECBAgAABAgQIdAKCF529yQQIECBAgAABAgQIECBAgAABAgQIECBAgAABAgQIECBAgAABAgQIECBAgAABAgQIECBAgAABAgQIECBAgAABAgQIECBAgACBSQHBi8m1uzQBAgQIECBAgAABAgQIECBAgAABAgQIECBAgAABAgQIECBAgAABAgQIECBAgAABAgQIECBAgAABAgQIECBAgAABAgQIECBAoBMQvOjsTSZAgAABAgQIECBAgAABAgQIECBAgAABAgQIECBAgAABAgQIECBAgAABAgQIECBAgAABAgQIECBAgAABAgQIECBAgAABAgQITAoIXkyu3aUJECBAgAABAgQIECBAgAABAgQIECBAgAABAgQIECBAgAABAgQIECBAgAABAgQIECBAgAABAgQIECBAgAABAgQIECBAgAABAp2A4EVnbzIBAgQIECBAgAABAgQIECBAgAABAgQIECBAgAABAgQIECBAgAABAgQIECBAgAABAgQIECBAgAABAgQIECBAgAABAgQIECBAYFJA8GJy7S5NgAABAgQIECBAgAABAgQIECBAgAABAgQIECBAgAABAgQIECBAgAABAgQIECBAgAABAgQIECBAgAABAgQIECBAgAABAgQIEOgEBC86e5MJECBAgAABAgQIECBAgAABAgQIECBAgAABAgQIECBAgAABAgQIECBAgAABAgQIECBAgAABAgQIECBAgAABAgQIECBAgAABApMCgheTa3dpAgQIECBAgAABAgQIECBAgAABAgQIECBAgAABAgQIECBAgAABAgQIECBAgAABAgQIECBAgAABAgQIECBAgAABAgQIECBAgEAnIHjR2ZtMgAABAgQIECBAgAABAgQIECBAgAABAgQIECBAgAABAgQIECBAgAABAgQIECBAgAABAgQIECBAgAABAgQIECBAgAABAgQIEJgUELyYXLtLEyBAgAABAgQIECBAgAABAgQIECBAgAABAgQIECBAgAABAgQIECBAgAABAgQIECBAgAABAgQIECBAgAABAgQIECBAgAABAgQ6AcGLzt5kAgQIECBAgAABAgQIECBAgAABAgQIECBAgAABAgQIECBAgAABAgQIECBAgAABAgQIECBAgAABAgQIECBAgAABAgQIECBAgMCkgODF5NpdmgABAgQIECBAgAABAgQIECBAgAABAgQIECBAgAABAgQIECBAgAABAgQIECBAgAABAgQIECBAgAABAgQIECBAgAABAgQIECDQCQhedPYmEyBAgAABAgQIECBAgAABAgQIECBAgAABAgQIECBAgAABAgQIECBAgAABAgQIECBAgAABAgQIECBAgAABAgQIECBAgAABAgQmBQQvJtfu0gQIECBAgAABAgQIECBAgAABAgQIECBAgAABAgQIECBAgAABAgQIECBAgAABAgQIECBAgAABAgQIECBAgAABAgQIECBAgACBTkDworM3mQABAgQIECBAgAABAgQIECBAgAABAgQIECBAgAABAgQIECBAgAABAgQIECBAgAABAgQIECBAgAABAgQIECBAgAABAgQIECAwKSB4Mbl2lyZAgAABAgQIECBAgAABAgQIECBAgAABAgQIECBAgAABAgQIECBAgAABAgQIECBAgAABAgQIECBAgAABAgQIECBAgAABAgQIdAKCF529yQQIECBAgAABAgQIECBAgAABAgQIECBAgAABAgQIECBAgAABAgQIECBAgAABAgQIECBAgAABAgQIECBAgAABAgQIECBAgACBSQHBi8m1uzQBAgQIECBAgAABAgQIECBAgAABAgQIECBAgAABAgQIECBAgAABAgQIECBAgAABAgQIECBAgAABAgQIECBAgAABAgQIECBAoBMQvOjsTSZAgAABAgQIECBAgAABAgQIECBAgAABAgQIECBAgAABAgQIECBAgAABAgQIECBAgAABAgQIECBAgAABAgQIECBAgAABAgQITAoIXkyu3aUJECBAgAABAgQIECBAgAABAgQIECBAgAABAgQIECBAgAABAgQIECBAgAABAgQIECBAgAABAgQIECBAgAABAgQIECBAgAABAp2A4EVnbzIBAgQIECBAgAABAgQIECBAgAABAgQIECBAgAABAgQIECBAgAABAgQIECBAgAABAgQIECBAgAABAgQIECBAgAABAgQIECBAYFJA8GJy7S5NgAABAgQIECBAgAABAgQIECBAgAABAgQIECBAgAABAgQIECBAgAABAgQIECBAgAABAgQIECBAgAABAgQIECBAgAABAgQIEOgEBC86e5MJECBAgAABAgQIECBAgAABAgQIECBAgAABAgQIECBAgAABAgQIECBAgAABAgQIECBAgAABAgQIECBAgAABAgQIECBAgAABApMCgheTa3dpAgQIECBAgAABAgQIECBAgAABAgQIECBAgAABAgQIECBAgAABAgQIECBAgAABAgQIECBAgAABAgQIECBAgAABAgQIECBAgEAnIHjR2ZtMgAABAgQIECBAgAABAgQIECBAgAABAgQIECBAgAABAgQIECBAgAABAgQIECBAgAABAgQIECBAgAABAgQIECBAgAABAgQIEJgUELyYXLtLEyBAgAABAgQIECBAgAABAgQIECBAgAABAgQIECBAgAABAgQIECBAgAABAgQIECBAgAABAgQIECBAgAABAgQIECBAgAABAgQ6AcGLzt5kAgQIECBAgAABAgQIECBAgAABAgQIECBAgAABAgQIECBAgAABAgQIECBAgAABAgQIECBAgAABAgQIECBAgAABAgQIECBAgMCkgODF5NpdmgABAgQIECBAgAABAgQIECBAgAABAgQIECBAgAABAgQIECBAgAABAgQIECBAgAABAgQIECBAgAABAgQIECBAgAABAgQIECDQCQhedPYmEyBAgAABAgQIECBAgAABAgQIECBAgAABAgQIECBAgAABAgQIECBAgAABAgQIECBAgAABAgQIECBAgAABAgQIECBAgAABAgQmBQQvJtfu0gQIECBAgAABAgQIECBAgAABAgQIECBAgAABAgQIECBAgAABAgQIECBAgAABAgQIECBAgAABAgQIECBAgAABAgQIECBAgACBTkDworM3mQABAgQIECBAgAABAgQIECBAgAABAgQIECBAgAABAgQIECBAgAABAgQIECBAgAABAgQIECBAgAABAgQIECBAgAABAgQIECAwKSB4Mbl2lyZAgAABAgQIECBAgAABAgQIECBAgAABAgQIECBAgAABAgQIECBAgAABAgQIECBAgAABAgQIECBAgAABAgQIECBAgAABAgQIdAKCF529yQQIECBAgAABAgQIECBAgAABAgQIECBAgAABAgQIECBAgAABAgQIECBAgAABAgQIECBAgAABAgQIECBAgAABAgQIECBAgACBSQHBi8m1uzQBAgQIECBAgAABAgQIECBAgAABAgQIECBAgAABAgQIECBAgAABAgQIECBAgAABAgQIECBAgAABAgQIECBAgAABAgQIECBAoBMQvOjsTSZAgAABAgQIECBAgAABAgQIECBAgAABAgQIECBAgAABAgQIECBAgAABAgQIECBAgAABAgQIECBAgAABAgQIECBAgAABAgQITAoIXkyu3aUJECBAgAABAgQIECBAgAABAgQIECBAgAABAgQIECBAgAABAgQIECBAgAABAgQIECBAgAABAgQIECBAgAABAgQIECBAgAABAp2A4EVnbzIBAgQIECBAgAABAgQIECBAgAABAgQIECBAgAABAgQIECBAgAABAgQIECBAgAABAgQIECBAgAABAgQIECBAgAABAgQIECBAYFLgD+Ww7PFShc7mAAAAAElFTkSuQmCC"/>
          <p:cNvSpPr>
            <a:spLocks noChangeAspect="1" noChangeArrowheads="1"/>
          </p:cNvSpPr>
          <p:nvPr/>
        </p:nvSpPr>
        <p:spPr bwMode="auto">
          <a:xfrm>
            <a:off x="63500" y="1689100"/>
            <a:ext cx="10201275" cy="4635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622300"/>
            <a:ext cx="11468100" cy="5892800"/>
          </a:xfrm>
          <a:prstGeom prst="rect">
            <a:avLst/>
          </a:prstGeom>
        </p:spPr>
      </p:pic>
    </p:spTree>
    <p:extLst>
      <p:ext uri="{BB962C8B-B14F-4D97-AF65-F5344CB8AC3E}">
        <p14:creationId xmlns:p14="http://schemas.microsoft.com/office/powerpoint/2010/main" val="9724237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 Automation Testing Tool</a:t>
            </a:r>
            <a:endParaRPr lang="en-US" dirty="0"/>
          </a:p>
        </p:txBody>
      </p:sp>
      <p:sp>
        <p:nvSpPr>
          <p:cNvPr id="3" name="Content Placeholder 2"/>
          <p:cNvSpPr>
            <a:spLocks noGrp="1"/>
          </p:cNvSpPr>
          <p:nvPr>
            <p:ph idx="1"/>
          </p:nvPr>
        </p:nvSpPr>
        <p:spPr/>
        <p:txBody>
          <a:bodyPr/>
          <a:lstStyle/>
          <a:p>
            <a:pPr marL="36900" indent="0">
              <a:buNone/>
            </a:pPr>
            <a:r>
              <a:rPr lang="en-US" dirty="0" smtClean="0"/>
              <a:t>Automation </a:t>
            </a:r>
            <a:r>
              <a:rPr lang="en-US" dirty="0"/>
              <a:t>tool which was built using SQL queries to perform ETL and check the Big data ETL output automatically without any user intervention. This tool </a:t>
            </a:r>
            <a:r>
              <a:rPr lang="en-US" dirty="0" smtClean="0"/>
              <a:t>is </a:t>
            </a:r>
            <a:r>
              <a:rPr lang="en-US" dirty="0"/>
              <a:t>built using SQL, Impala, Unix Scripts and is a collection of 59 different queries and reports all the mismatches, if any, in the reporting table. This has reduced the testing effort by 70%. </a:t>
            </a:r>
          </a:p>
        </p:txBody>
      </p:sp>
    </p:spTree>
    <p:extLst>
      <p:ext uri="{BB962C8B-B14F-4D97-AF65-F5344CB8AC3E}">
        <p14:creationId xmlns:p14="http://schemas.microsoft.com/office/powerpoint/2010/main" val="2221320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29901"/>
            <a:ext cx="10353762" cy="614082"/>
          </a:xfrm>
        </p:spPr>
        <p:txBody>
          <a:bodyPr>
            <a:normAutofit fontScale="90000"/>
          </a:bodyPr>
          <a:lstStyle/>
          <a:p>
            <a:r>
              <a:rPr lang="en-US" dirty="0" smtClean="0"/>
              <a:t>Advantages &amp; Disadvantages</a:t>
            </a:r>
            <a:endParaRPr lang="en-US" dirty="0"/>
          </a:p>
        </p:txBody>
      </p:sp>
      <p:sp>
        <p:nvSpPr>
          <p:cNvPr id="3" name="Content Placeholder 2"/>
          <p:cNvSpPr>
            <a:spLocks noGrp="1"/>
          </p:cNvSpPr>
          <p:nvPr>
            <p:ph idx="1"/>
          </p:nvPr>
        </p:nvSpPr>
        <p:spPr>
          <a:xfrm>
            <a:off x="913795" y="943983"/>
            <a:ext cx="10353762" cy="5160982"/>
          </a:xfrm>
        </p:spPr>
        <p:txBody>
          <a:bodyPr>
            <a:normAutofit fontScale="85000" lnSpcReduction="10000"/>
          </a:bodyPr>
          <a:lstStyle/>
          <a:p>
            <a:r>
              <a:rPr lang="en-US" dirty="0" smtClean="0"/>
              <a:t>Advantages</a:t>
            </a:r>
          </a:p>
          <a:p>
            <a:pPr marL="792900" lvl="1" indent="-342900">
              <a:buFont typeface="+mj-lt"/>
              <a:buAutoNum type="arabicPeriod"/>
            </a:pPr>
            <a:r>
              <a:rPr lang="en-US" dirty="0" smtClean="0"/>
              <a:t>Dynamic parallel processing system in distributed computing with an average processing time of 8mins.</a:t>
            </a:r>
          </a:p>
          <a:p>
            <a:pPr marL="792900" lvl="1" indent="-342900">
              <a:buFont typeface="+mj-lt"/>
              <a:buAutoNum type="arabicPeriod"/>
            </a:pPr>
            <a:r>
              <a:rPr lang="en-US" dirty="0" smtClean="0"/>
              <a:t>Few agreement families which was taking more than 100 hours process were getting processing in 15 </a:t>
            </a:r>
            <a:r>
              <a:rPr lang="en-US" dirty="0" err="1" smtClean="0"/>
              <a:t>mins</a:t>
            </a:r>
            <a:r>
              <a:rPr lang="en-US" dirty="0" smtClean="0"/>
              <a:t>.</a:t>
            </a:r>
          </a:p>
          <a:p>
            <a:pPr marL="792900" lvl="1" indent="-342900">
              <a:buFont typeface="+mj-lt"/>
              <a:buAutoNum type="arabicPeriod"/>
            </a:pPr>
            <a:r>
              <a:rPr lang="en-US" dirty="0" smtClean="0"/>
              <a:t>Data Driven approach in lots of functionalities, changing the behavior with a tweak of configuration.</a:t>
            </a:r>
          </a:p>
          <a:p>
            <a:pPr marL="792900" lvl="1" indent="-342900">
              <a:buFont typeface="+mj-lt"/>
              <a:buAutoNum type="arabicPeriod"/>
            </a:pPr>
            <a:r>
              <a:rPr lang="en-US" dirty="0" smtClean="0"/>
              <a:t>Pluggable clause processors with no impact on others whenever processors are added/updated.</a:t>
            </a:r>
          </a:p>
          <a:p>
            <a:pPr marL="792900" lvl="1" indent="-342900">
              <a:buFont typeface="+mj-lt"/>
              <a:buAutoNum type="arabicPeriod"/>
            </a:pPr>
            <a:r>
              <a:rPr lang="en-US" dirty="0" smtClean="0"/>
              <a:t>Validators with configuration to add/update/remove validations on clause.</a:t>
            </a:r>
          </a:p>
          <a:p>
            <a:pPr marL="792900" lvl="1" indent="-342900">
              <a:buFont typeface="+mj-lt"/>
              <a:buAutoNum type="arabicPeriod"/>
            </a:pPr>
            <a:r>
              <a:rPr lang="en-US" dirty="0" smtClean="0"/>
              <a:t>Exceptions raised collected into accumulators, and saved into DB for further analysis.</a:t>
            </a:r>
          </a:p>
          <a:p>
            <a:pPr marL="792900" lvl="1" indent="-342900">
              <a:buFont typeface="+mj-lt"/>
              <a:buAutoNum type="arabicPeriod"/>
            </a:pPr>
            <a:r>
              <a:rPr lang="en-US" dirty="0" smtClean="0"/>
              <a:t>Downstream systems no longer have to wait for a day on an average to get the feed. It is delivered within few </a:t>
            </a:r>
            <a:r>
              <a:rPr lang="en-US" dirty="0" err="1" smtClean="0"/>
              <a:t>mins</a:t>
            </a:r>
            <a:r>
              <a:rPr lang="en-US" dirty="0" smtClean="0"/>
              <a:t> after processing the documents </a:t>
            </a:r>
            <a:r>
              <a:rPr lang="en-US" dirty="0"/>
              <a:t>through Kafka</a:t>
            </a:r>
            <a:r>
              <a:rPr lang="en-US" dirty="0" smtClean="0"/>
              <a:t>. </a:t>
            </a:r>
          </a:p>
          <a:p>
            <a:pPr marL="792900" lvl="1" indent="-342900">
              <a:buFont typeface="+mj-lt"/>
              <a:buAutoNum type="arabicPeriod"/>
            </a:pPr>
            <a:r>
              <a:rPr lang="en-US" dirty="0" smtClean="0"/>
              <a:t>Spark UI provides all the details required for debugging.</a:t>
            </a:r>
          </a:p>
          <a:p>
            <a:pPr lvl="1"/>
            <a:endParaRPr lang="en-US" dirty="0" smtClean="0"/>
          </a:p>
          <a:p>
            <a:r>
              <a:rPr lang="en-US" dirty="0" smtClean="0"/>
              <a:t>Disadvantages</a:t>
            </a:r>
          </a:p>
          <a:p>
            <a:pPr marL="792900" lvl="1" indent="-342900">
              <a:buFont typeface="+mj-lt"/>
              <a:buAutoNum type="arabicPeriod"/>
            </a:pPr>
            <a:r>
              <a:rPr lang="en-US" dirty="0" smtClean="0"/>
              <a:t>Learning curve for the team to understand the complexities of distributed computing and apache spark.</a:t>
            </a:r>
          </a:p>
          <a:p>
            <a:pPr marL="792900" lvl="1" indent="-342900">
              <a:buFont typeface="+mj-lt"/>
              <a:buAutoNum type="arabicPeriod"/>
            </a:pPr>
            <a:r>
              <a:rPr lang="en-US" dirty="0" smtClean="0"/>
              <a:t>No UI to view the data. (Proposed for next phase)</a:t>
            </a:r>
          </a:p>
        </p:txBody>
      </p:sp>
    </p:spTree>
    <p:extLst>
      <p:ext uri="{BB962C8B-B14F-4D97-AF65-F5344CB8AC3E}">
        <p14:creationId xmlns:p14="http://schemas.microsoft.com/office/powerpoint/2010/main" val="3420884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Questionnaire Images - Free Download on Freepi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7706" y="1169895"/>
            <a:ext cx="7342094" cy="4935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506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18765" y="1116106"/>
            <a:ext cx="7513321" cy="4585447"/>
          </a:xfrm>
          <a:prstGeom prst="rect">
            <a:avLst/>
          </a:prstGeom>
        </p:spPr>
      </p:pic>
      <p:sp>
        <p:nvSpPr>
          <p:cNvPr id="6" name="AutoShape 4" descr="Thank you computer Stock Photos, Royalty Free Thank you computer Images |  Depositphoto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1654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4368210" cy="970450"/>
          </a:xfrm>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a:t>Introduction to LCA</a:t>
            </a:r>
          </a:p>
          <a:p>
            <a:r>
              <a:rPr lang="en-US" dirty="0"/>
              <a:t>Current </a:t>
            </a:r>
            <a:r>
              <a:rPr lang="en-US" dirty="0" smtClean="0"/>
              <a:t>Architecture</a:t>
            </a:r>
          </a:p>
          <a:p>
            <a:r>
              <a:rPr lang="en-US" dirty="0" smtClean="0"/>
              <a:t>Problem Statement</a:t>
            </a:r>
          </a:p>
          <a:p>
            <a:r>
              <a:rPr lang="en-US" dirty="0" smtClean="0"/>
              <a:t>LCA in Distributed Computing</a:t>
            </a:r>
          </a:p>
          <a:p>
            <a:r>
              <a:rPr lang="en-US" dirty="0" smtClean="0"/>
              <a:t>Technical Stack</a:t>
            </a:r>
          </a:p>
          <a:p>
            <a:r>
              <a:rPr lang="en-US" dirty="0" smtClean="0"/>
              <a:t>Design &amp; Architecture</a:t>
            </a:r>
          </a:p>
          <a:p>
            <a:r>
              <a:rPr lang="en-US" dirty="0" smtClean="0"/>
              <a:t>ETL Automation Testing Tool</a:t>
            </a:r>
          </a:p>
          <a:p>
            <a:r>
              <a:rPr lang="en-US" dirty="0" smtClean="0"/>
              <a:t>Advantages &amp; Disadvantages</a:t>
            </a:r>
          </a:p>
          <a:p>
            <a:r>
              <a:rPr lang="en-US" dirty="0" smtClean="0"/>
              <a:t>Questionnaire</a:t>
            </a:r>
          </a:p>
          <a:p>
            <a:endParaRPr lang="en-US" dirty="0" smtClean="0"/>
          </a:p>
          <a:p>
            <a:endParaRPr lang="en-US" dirty="0"/>
          </a:p>
        </p:txBody>
      </p:sp>
      <p:pic>
        <p:nvPicPr>
          <p:cNvPr id="4098" name="Picture 2" descr="Agenda Images – Browse 470,753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336" y="0"/>
            <a:ext cx="678766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0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LCA</a:t>
            </a:r>
            <a:endParaRPr lang="en-US" dirty="0"/>
          </a:p>
        </p:txBody>
      </p:sp>
      <p:sp>
        <p:nvSpPr>
          <p:cNvPr id="3" name="Content Placeholder 2"/>
          <p:cNvSpPr>
            <a:spLocks noGrp="1"/>
          </p:cNvSpPr>
          <p:nvPr>
            <p:ph idx="1"/>
          </p:nvPr>
        </p:nvSpPr>
        <p:spPr/>
        <p:txBody>
          <a:bodyPr/>
          <a:lstStyle/>
          <a:p>
            <a:r>
              <a:rPr lang="en-US" dirty="0" smtClean="0"/>
              <a:t>CDU has an existing ETL component to process XML documents in an agreement family. There are various types of legal agreements like ISDA, PB, REPO etc. An agreement family consists of a master document, multiple annexes and multiple amendments. </a:t>
            </a:r>
          </a:p>
          <a:p>
            <a:r>
              <a:rPr lang="en-US" dirty="0" smtClean="0"/>
              <a:t>Each master/annex/amendment is an individual document. The number of documents in an agreement family can range anywhere between 100-500.</a:t>
            </a:r>
          </a:p>
          <a:p>
            <a:r>
              <a:rPr lang="en-US" dirty="0" smtClean="0"/>
              <a:t>Each document has various legal clauses that need to be processed.</a:t>
            </a:r>
          </a:p>
          <a:p>
            <a:r>
              <a:rPr lang="en-US" dirty="0" smtClean="0"/>
              <a:t>On an average, one can find about 50-100 clauses in a document.</a:t>
            </a:r>
            <a:endParaRPr lang="en-US" dirty="0"/>
          </a:p>
        </p:txBody>
      </p:sp>
    </p:spTree>
    <p:extLst>
      <p:ext uri="{BB962C8B-B14F-4D97-AF65-F5344CB8AC3E}">
        <p14:creationId xmlns:p14="http://schemas.microsoft.com/office/powerpoint/2010/main" val="3665851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4" y="204394"/>
            <a:ext cx="10353762" cy="891561"/>
          </a:xfrm>
        </p:spPr>
        <p:txBody>
          <a:bodyPr/>
          <a:lstStyle/>
          <a:p>
            <a:r>
              <a:rPr lang="en-US" dirty="0" smtClean="0"/>
              <a:t>Problem Statement</a:t>
            </a:r>
            <a:endParaRPr lang="en-US" dirty="0"/>
          </a:p>
        </p:txBody>
      </p:sp>
      <p:sp>
        <p:nvSpPr>
          <p:cNvPr id="3" name="Content Placeholder 2"/>
          <p:cNvSpPr>
            <a:spLocks noGrp="1"/>
          </p:cNvSpPr>
          <p:nvPr>
            <p:ph idx="1"/>
          </p:nvPr>
        </p:nvSpPr>
        <p:spPr>
          <a:xfrm>
            <a:off x="913794" y="1095955"/>
            <a:ext cx="10462417" cy="5347876"/>
          </a:xfrm>
        </p:spPr>
        <p:txBody>
          <a:bodyPr>
            <a:normAutofit fontScale="92500" lnSpcReduction="10000"/>
          </a:bodyPr>
          <a:lstStyle/>
          <a:p>
            <a:r>
              <a:rPr lang="en-US" dirty="0" smtClean="0"/>
              <a:t>Processing all the clauses within an agreement family becomes a complex requirement because:</a:t>
            </a:r>
          </a:p>
          <a:p>
            <a:pPr marL="792900" lvl="1" indent="-342900">
              <a:buFont typeface="+mj-lt"/>
              <a:buAutoNum type="arabicPeriod"/>
            </a:pPr>
            <a:r>
              <a:rPr lang="en-US" dirty="0" smtClean="0"/>
              <a:t>An agreement family can have 100+ documents.</a:t>
            </a:r>
          </a:p>
          <a:p>
            <a:pPr marL="792900" lvl="1" indent="-342900">
              <a:buFont typeface="+mj-lt"/>
              <a:buAutoNum type="arabicPeriod"/>
            </a:pPr>
            <a:r>
              <a:rPr lang="en-US" dirty="0" smtClean="0"/>
              <a:t>Each document can have 100+ parties and around 100 clauses.</a:t>
            </a:r>
          </a:p>
          <a:p>
            <a:pPr marL="792900" lvl="1" indent="-342900">
              <a:buFont typeface="+mj-lt"/>
              <a:buAutoNum type="arabicPeriod"/>
            </a:pPr>
            <a:r>
              <a:rPr lang="en-US" dirty="0" smtClean="0"/>
              <a:t>Transformations on the clause attributes can result in more than a million records.</a:t>
            </a:r>
          </a:p>
          <a:p>
            <a:pPr marL="792900" lvl="1" indent="-342900">
              <a:buFont typeface="+mj-lt"/>
              <a:buAutoNum type="arabicPeriod"/>
            </a:pPr>
            <a:endParaRPr lang="en-US" sz="2000" dirty="0"/>
          </a:p>
          <a:p>
            <a:r>
              <a:rPr lang="en-US" dirty="0"/>
              <a:t>Issues with the legacy system. </a:t>
            </a:r>
            <a:endParaRPr lang="en-US" dirty="0" smtClean="0"/>
          </a:p>
          <a:p>
            <a:pPr lvl="1"/>
            <a:r>
              <a:rPr lang="en-US" dirty="0" smtClean="0"/>
              <a:t>Does not support parallel processing.</a:t>
            </a:r>
          </a:p>
          <a:p>
            <a:pPr lvl="1"/>
            <a:r>
              <a:rPr lang="en-US" dirty="0" smtClean="0"/>
              <a:t>Average execution time for an agreement family is approximately 10+ hours.</a:t>
            </a:r>
          </a:p>
          <a:p>
            <a:pPr lvl="1"/>
            <a:r>
              <a:rPr lang="en-US" dirty="0" smtClean="0"/>
              <a:t>Few agreement families take beyond 100+ hours to be processed.</a:t>
            </a:r>
          </a:p>
          <a:p>
            <a:pPr lvl="1"/>
            <a:endParaRPr lang="en-US" dirty="0"/>
          </a:p>
          <a:p>
            <a:pPr marL="36900" indent="0" algn="just">
              <a:buNone/>
            </a:pPr>
            <a:r>
              <a:rPr lang="en-US" sz="2200" dirty="0" smtClean="0"/>
              <a:t>Impact of this problem</a:t>
            </a:r>
          </a:p>
          <a:p>
            <a:pPr marL="36900" indent="0" algn="just">
              <a:buNone/>
            </a:pPr>
            <a:r>
              <a:rPr lang="en-US" sz="1600" dirty="0" smtClean="0"/>
              <a:t>The </a:t>
            </a:r>
            <a:r>
              <a:rPr lang="en-US" sz="1600" dirty="0"/>
              <a:t>regulators demand we post &amp; call IM in a timely manner for clients over the threshold. With that threshold decreasing in “waves”, more counterparties are brought into scope and we either have to stop trading with them before the threshold is reached or negotiate IM documentation. When the latter occurs it is necessary to digitize the terms for the risk systems. Further trades cannot be booked without documentation plus the keys that enable margining. With poor performance, this increases the operational risk to the bank.</a:t>
            </a:r>
          </a:p>
          <a:p>
            <a:pPr marL="36900" indent="0">
              <a:buNone/>
            </a:pPr>
            <a:endParaRPr lang="en-US" dirty="0" smtClean="0"/>
          </a:p>
        </p:txBody>
      </p:sp>
    </p:spTree>
    <p:extLst>
      <p:ext uri="{BB962C8B-B14F-4D97-AF65-F5344CB8AC3E}">
        <p14:creationId xmlns:p14="http://schemas.microsoft.com/office/powerpoint/2010/main" val="642656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LCA in Distributed Computing</a:t>
            </a:r>
            <a:endParaRPr lang="en-US" dirty="0"/>
          </a:p>
        </p:txBody>
      </p:sp>
      <p:sp>
        <p:nvSpPr>
          <p:cNvPr id="3" name="Content Placeholder 2"/>
          <p:cNvSpPr>
            <a:spLocks noGrp="1"/>
          </p:cNvSpPr>
          <p:nvPr>
            <p:ph idx="1"/>
          </p:nvPr>
        </p:nvSpPr>
        <p:spPr>
          <a:xfrm>
            <a:off x="913794" y="1732449"/>
            <a:ext cx="10516205" cy="4399410"/>
          </a:xfrm>
        </p:spPr>
        <p:txBody>
          <a:bodyPr>
            <a:normAutofit/>
          </a:bodyPr>
          <a:lstStyle/>
          <a:p>
            <a:r>
              <a:rPr lang="en-US" dirty="0" smtClean="0"/>
              <a:t>Requirements for the new solution:</a:t>
            </a:r>
          </a:p>
          <a:p>
            <a:pPr lvl="1">
              <a:buFont typeface="Wingdings" panose="05000000000000000000" pitchFamily="2" charset="2"/>
              <a:buChar char="§"/>
            </a:pPr>
            <a:r>
              <a:rPr lang="en-US" dirty="0" smtClean="0"/>
              <a:t>Dynamic parallelism</a:t>
            </a:r>
          </a:p>
          <a:p>
            <a:pPr marL="1152900" lvl="2" indent="-342900">
              <a:buFont typeface="+mj-lt"/>
              <a:buAutoNum type="arabicPeriod"/>
            </a:pPr>
            <a:r>
              <a:rPr lang="en-US" dirty="0" smtClean="0"/>
              <a:t>We wanted to achieve better performance by processing each document in an agreement family in parallel.</a:t>
            </a:r>
          </a:p>
          <a:p>
            <a:pPr marL="1152900" lvl="2" indent="-342900">
              <a:buFont typeface="+mj-lt"/>
              <a:buAutoNum type="arabicPeriod"/>
            </a:pPr>
            <a:r>
              <a:rPr lang="en-US" dirty="0" smtClean="0"/>
              <a:t>Since the number of documents varies with every agreement family, static parallelism would not work.</a:t>
            </a:r>
          </a:p>
          <a:p>
            <a:pPr marL="810000" lvl="2" indent="0">
              <a:buNone/>
            </a:pPr>
            <a:endParaRPr lang="en-US" dirty="0" smtClean="0"/>
          </a:p>
          <a:p>
            <a:pPr marL="450000" lvl="1" indent="0">
              <a:buNone/>
            </a:pPr>
            <a:r>
              <a:rPr lang="en-US" dirty="0" smtClean="0"/>
              <a:t>For the very same reason, the new solution uses spark for in memory cluster computing.</a:t>
            </a:r>
          </a:p>
          <a:p>
            <a:pPr lvl="2"/>
            <a:r>
              <a:rPr lang="en-US" dirty="0" smtClean="0"/>
              <a:t>The target for the new solution was not to take more than 15 </a:t>
            </a:r>
            <a:r>
              <a:rPr lang="en-US" dirty="0" err="1" smtClean="0"/>
              <a:t>mins</a:t>
            </a:r>
            <a:r>
              <a:rPr lang="en-US" dirty="0" smtClean="0"/>
              <a:t> for any agreement family.</a:t>
            </a:r>
          </a:p>
          <a:p>
            <a:pPr marL="810000" lvl="2" indent="0">
              <a:buNone/>
            </a:pPr>
            <a:endParaRPr lang="en-US" dirty="0"/>
          </a:p>
          <a:p>
            <a:pPr marL="126900" indent="0" algn="just">
              <a:buNone/>
            </a:pPr>
            <a:r>
              <a:rPr lang="en-US" sz="1600" dirty="0"/>
              <a:t>The new LCA application allows for the distributed computing of agreement family across multiple computers in a cluster using spark programming models. It is designed to scale up from few machine to a lot of machines each offering local computation and storage. Rather than rely ono hardware to deliver high-availability the library itself is designed to detect and handle failures at the application layer, so delivering a highly-available service on top of cluster computing, each of which may be prone failures.</a:t>
            </a:r>
            <a:endParaRPr lang="en-US" sz="1600" dirty="0"/>
          </a:p>
        </p:txBody>
      </p:sp>
    </p:spTree>
    <p:extLst>
      <p:ext uri="{BB962C8B-B14F-4D97-AF65-F5344CB8AC3E}">
        <p14:creationId xmlns:p14="http://schemas.microsoft.com/office/powerpoint/2010/main" val="23382595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4787758" cy="970450"/>
          </a:xfrm>
        </p:spPr>
        <p:txBody>
          <a:bodyPr/>
          <a:lstStyle/>
          <a:p>
            <a:r>
              <a:rPr lang="en-US" dirty="0" smtClean="0"/>
              <a:t>Tech Stack</a:t>
            </a:r>
            <a:endParaRPr lang="en-US" dirty="0"/>
          </a:p>
        </p:txBody>
      </p:sp>
      <p:sp>
        <p:nvSpPr>
          <p:cNvPr id="3" name="Content Placeholder 2"/>
          <p:cNvSpPr>
            <a:spLocks noGrp="1"/>
          </p:cNvSpPr>
          <p:nvPr>
            <p:ph idx="1"/>
          </p:nvPr>
        </p:nvSpPr>
        <p:spPr/>
        <p:txBody>
          <a:bodyPr/>
          <a:lstStyle/>
          <a:p>
            <a:r>
              <a:rPr lang="en-US" dirty="0" smtClean="0"/>
              <a:t>Apache Spark</a:t>
            </a:r>
          </a:p>
          <a:p>
            <a:r>
              <a:rPr lang="en-US" dirty="0" smtClean="0"/>
              <a:t>Apache Kudu</a:t>
            </a:r>
          </a:p>
          <a:p>
            <a:r>
              <a:rPr lang="en-US" dirty="0" smtClean="0"/>
              <a:t>HDFS</a:t>
            </a:r>
          </a:p>
          <a:p>
            <a:r>
              <a:rPr lang="en-US" dirty="0" smtClean="0"/>
              <a:t>Hive</a:t>
            </a:r>
          </a:p>
          <a:p>
            <a:r>
              <a:rPr lang="en-US" dirty="0" smtClean="0"/>
              <a:t>Apache Kafka</a:t>
            </a:r>
          </a:p>
          <a:p>
            <a:r>
              <a:rPr lang="en-US" dirty="0" smtClean="0"/>
              <a:t>Java</a:t>
            </a:r>
          </a:p>
          <a:p>
            <a:r>
              <a:rPr lang="en-US" dirty="0" smtClean="0"/>
              <a:t>Impala</a:t>
            </a:r>
          </a:p>
          <a:p>
            <a:r>
              <a:rPr lang="en-US" dirty="0" smtClean="0"/>
              <a:t>Livy</a:t>
            </a:r>
            <a:endParaRPr lang="en-US" dirty="0"/>
          </a:p>
        </p:txBody>
      </p:sp>
      <p:pic>
        <p:nvPicPr>
          <p:cNvPr id="5128" name="Picture 8" descr="Tech Stack Images - Free Download on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9581" y="0"/>
            <a:ext cx="666374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791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8" y="246530"/>
            <a:ext cx="10353762" cy="970450"/>
          </a:xfrm>
        </p:spPr>
        <p:txBody>
          <a:bodyPr/>
          <a:lstStyle/>
          <a:p>
            <a:r>
              <a:rPr lang="en-US" dirty="0" smtClean="0"/>
              <a:t>Design and Architecture</a:t>
            </a:r>
            <a:endParaRPr lang="en-US" dirty="0"/>
          </a:p>
        </p:txBody>
      </p:sp>
      <p:pic>
        <p:nvPicPr>
          <p:cNvPr id="5" name="Picture 4"/>
          <p:cNvPicPr>
            <a:picLocks noChangeAspect="1"/>
          </p:cNvPicPr>
          <p:nvPr/>
        </p:nvPicPr>
        <p:blipFill>
          <a:blip r:embed="rId2"/>
          <a:stretch>
            <a:fillRect/>
          </a:stretch>
        </p:blipFill>
        <p:spPr>
          <a:xfrm>
            <a:off x="349624" y="1216981"/>
            <a:ext cx="11591364" cy="5372078"/>
          </a:xfrm>
          <a:prstGeom prst="rect">
            <a:avLst/>
          </a:prstGeom>
        </p:spPr>
      </p:pic>
    </p:spTree>
    <p:extLst>
      <p:ext uri="{BB962C8B-B14F-4D97-AF65-F5344CB8AC3E}">
        <p14:creationId xmlns:p14="http://schemas.microsoft.com/office/powerpoint/2010/main" val="23222620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8" y="246530"/>
            <a:ext cx="10353762" cy="970450"/>
          </a:xfrm>
        </p:spPr>
        <p:txBody>
          <a:bodyPr/>
          <a:lstStyle/>
          <a:p>
            <a:r>
              <a:rPr lang="en-US" dirty="0" smtClean="0"/>
              <a:t>Design and Architecture Contd..</a:t>
            </a:r>
            <a:endParaRPr lang="en-US" dirty="0"/>
          </a:p>
        </p:txBody>
      </p:sp>
      <p:pic>
        <p:nvPicPr>
          <p:cNvPr id="3" name="Picture 2"/>
          <p:cNvPicPr>
            <a:picLocks noChangeAspect="1"/>
          </p:cNvPicPr>
          <p:nvPr/>
        </p:nvPicPr>
        <p:blipFill>
          <a:blip r:embed="rId2"/>
          <a:stretch>
            <a:fillRect/>
          </a:stretch>
        </p:blipFill>
        <p:spPr>
          <a:xfrm>
            <a:off x="215153" y="1216980"/>
            <a:ext cx="11779623" cy="5452761"/>
          </a:xfrm>
          <a:prstGeom prst="rect">
            <a:avLst/>
          </a:prstGeom>
        </p:spPr>
      </p:pic>
    </p:spTree>
    <p:extLst>
      <p:ext uri="{BB962C8B-B14F-4D97-AF65-F5344CB8AC3E}">
        <p14:creationId xmlns:p14="http://schemas.microsoft.com/office/powerpoint/2010/main" val="3302349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8" y="246530"/>
            <a:ext cx="10353762" cy="970450"/>
          </a:xfrm>
        </p:spPr>
        <p:txBody>
          <a:bodyPr/>
          <a:lstStyle/>
          <a:p>
            <a:r>
              <a:rPr lang="en-US" dirty="0" smtClean="0"/>
              <a:t>Design and Architecture Contd..</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706" y="1062318"/>
            <a:ext cx="11779623" cy="5486400"/>
          </a:xfrm>
          <a:prstGeom prst="rect">
            <a:avLst/>
          </a:prstGeom>
        </p:spPr>
      </p:pic>
    </p:spTree>
    <p:extLst>
      <p:ext uri="{BB962C8B-B14F-4D97-AF65-F5344CB8AC3E}">
        <p14:creationId xmlns:p14="http://schemas.microsoft.com/office/powerpoint/2010/main" val="17345371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462</TotalTime>
  <Words>747</Words>
  <Application>Microsoft Office PowerPoint</Application>
  <PresentationFormat>Widescreen</PresentationFormat>
  <Paragraphs>70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Calisto MT</vt:lpstr>
      <vt:lpstr>Trebuchet MS</vt:lpstr>
      <vt:lpstr>Wingdings</vt:lpstr>
      <vt:lpstr>Wingdings 2</vt:lpstr>
      <vt:lpstr>Slate</vt:lpstr>
      <vt:lpstr>Legal Clause Analysis (LCA)</vt:lpstr>
      <vt:lpstr>Agenda</vt:lpstr>
      <vt:lpstr>Introduction to LCA</vt:lpstr>
      <vt:lpstr>Problem Statement</vt:lpstr>
      <vt:lpstr>LCA in Distributed Computing</vt:lpstr>
      <vt:lpstr>Tech Stack</vt:lpstr>
      <vt:lpstr>Design and Architecture</vt:lpstr>
      <vt:lpstr>Design and Architecture Contd..</vt:lpstr>
      <vt:lpstr>Design and Architecture Contd..</vt:lpstr>
      <vt:lpstr>Design and Architecture Contd..</vt:lpstr>
      <vt:lpstr>ETL Automation Testing Tool</vt:lpstr>
      <vt:lpstr>Advantages &amp; Disadvantages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Vishwa Ranjan</dc:creator>
  <cp:lastModifiedBy>Vishwa Ranjan</cp:lastModifiedBy>
  <cp:revision>25</cp:revision>
  <dcterms:created xsi:type="dcterms:W3CDTF">2024-03-20T07:04:54Z</dcterms:created>
  <dcterms:modified xsi:type="dcterms:W3CDTF">2024-03-20T14:47:08Z</dcterms:modified>
</cp:coreProperties>
</file>